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73" r:id="rId4"/>
    <p:sldId id="259" r:id="rId5"/>
    <p:sldId id="275" r:id="rId6"/>
    <p:sldId id="264" r:id="rId7"/>
    <p:sldId id="260" r:id="rId8"/>
    <p:sldId id="263" r:id="rId9"/>
    <p:sldId id="265" r:id="rId10"/>
    <p:sldId id="261" r:id="rId11"/>
    <p:sldId id="262" r:id="rId12"/>
    <p:sldId id="276" r:id="rId13"/>
    <p:sldId id="270" r:id="rId14"/>
    <p:sldId id="268" r:id="rId15"/>
    <p:sldId id="266" r:id="rId16"/>
    <p:sldId id="271" r:id="rId17"/>
    <p:sldId id="267" r:id="rId18"/>
    <p:sldId id="272" r:id="rId19"/>
    <p:sldId id="269" r:id="rId20"/>
    <p:sldId id="3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F3DCA5-4CD9-4B8F-A1F2-BF05A6E9E873}" v="109" dt="2023-11-24T20:55:5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373" autoAdjust="0"/>
  </p:normalViewPr>
  <p:slideViewPr>
    <p:cSldViewPr snapToGrid="0">
      <p:cViewPr varScale="1">
        <p:scale>
          <a:sx n="75" d="100"/>
          <a:sy n="75" d="100"/>
        </p:scale>
        <p:origin x="13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ITH SIVAKUMAR" userId="751114afbb4538a5" providerId="LiveId" clId="{BBF3DCA5-4CD9-4B8F-A1F2-BF05A6E9E873}"/>
    <pc:docChg chg="undo custSel addSld delSld modSld sldOrd">
      <pc:chgData name="SUJIITH SIVAKUMAR" userId="751114afbb4538a5" providerId="LiveId" clId="{BBF3DCA5-4CD9-4B8F-A1F2-BF05A6E9E873}" dt="2023-11-24T21:03:02.327" v="3710" actId="47"/>
      <pc:docMkLst>
        <pc:docMk/>
      </pc:docMkLst>
      <pc:sldChg chg="del">
        <pc:chgData name="SUJIITH SIVAKUMAR" userId="751114afbb4538a5" providerId="LiveId" clId="{BBF3DCA5-4CD9-4B8F-A1F2-BF05A6E9E873}" dt="2023-11-24T21:02:01.276" v="3686" actId="47"/>
        <pc:sldMkLst>
          <pc:docMk/>
          <pc:sldMk cId="3332985098" sldId="256"/>
        </pc:sldMkLst>
      </pc:sldChg>
      <pc:sldChg chg="addSp delSp modSp mod">
        <pc:chgData name="SUJIITH SIVAKUMAR" userId="751114afbb4538a5" providerId="LiveId" clId="{BBF3DCA5-4CD9-4B8F-A1F2-BF05A6E9E873}" dt="2023-11-24T20:56:48.944" v="3527" actId="12"/>
        <pc:sldMkLst>
          <pc:docMk/>
          <pc:sldMk cId="3005882409" sldId="257"/>
        </pc:sldMkLst>
        <pc:spChg chg="add del mod ord">
          <ac:chgData name="SUJIITH SIVAKUMAR" userId="751114afbb4538a5" providerId="LiveId" clId="{BBF3DCA5-4CD9-4B8F-A1F2-BF05A6E9E873}" dt="2023-11-24T20:54:55.442" v="3486" actId="478"/>
          <ac:spMkLst>
            <pc:docMk/>
            <pc:sldMk cId="3005882409" sldId="257"/>
            <ac:spMk id="2" creationId="{CE578E7A-7429-5184-F3D5-53EAEEDC47C4}"/>
          </ac:spMkLst>
        </pc:spChg>
        <pc:spChg chg="add mod">
          <ac:chgData name="SUJIITH SIVAKUMAR" userId="751114afbb4538a5" providerId="LiveId" clId="{BBF3DCA5-4CD9-4B8F-A1F2-BF05A6E9E873}" dt="2023-11-24T20:56:48.944" v="3527" actId="12"/>
          <ac:spMkLst>
            <pc:docMk/>
            <pc:sldMk cId="3005882409" sldId="257"/>
            <ac:spMk id="3" creationId="{47A6DA89-BF1D-8D6F-F555-7094F6A8D6F8}"/>
          </ac:spMkLst>
        </pc:spChg>
        <pc:spChg chg="add mod">
          <ac:chgData name="SUJIITH SIVAKUMAR" userId="751114afbb4538a5" providerId="LiveId" clId="{BBF3DCA5-4CD9-4B8F-A1F2-BF05A6E9E873}" dt="2023-11-24T20:56:38.901" v="3526" actId="1076"/>
          <ac:spMkLst>
            <pc:docMk/>
            <pc:sldMk cId="3005882409" sldId="257"/>
            <ac:spMk id="4" creationId="{3AF3C8D8-7C58-C100-934E-9A6E23F63498}"/>
          </ac:spMkLst>
        </pc:spChg>
        <pc:picChg chg="mod">
          <ac:chgData name="SUJIITH SIVAKUMAR" userId="751114afbb4538a5" providerId="LiveId" clId="{BBF3DCA5-4CD9-4B8F-A1F2-BF05A6E9E873}" dt="2023-11-24T20:53:42.246" v="3476" actId="1076"/>
          <ac:picMkLst>
            <pc:docMk/>
            <pc:sldMk cId="3005882409" sldId="257"/>
            <ac:picMk id="1026" creationId="{8B0B9C05-1F4A-499D-D732-4579AD8349B4}"/>
          </ac:picMkLst>
        </pc:picChg>
        <pc:picChg chg="add mod">
          <ac:chgData name="SUJIITH SIVAKUMAR" userId="751114afbb4538a5" providerId="LiveId" clId="{BBF3DCA5-4CD9-4B8F-A1F2-BF05A6E9E873}" dt="2023-11-24T20:53:50.290" v="3479" actId="14100"/>
          <ac:picMkLst>
            <pc:docMk/>
            <pc:sldMk cId="3005882409" sldId="257"/>
            <ac:picMk id="6146" creationId="{0A0590CF-2700-F05A-C12C-EBB4DB8773C1}"/>
          </ac:picMkLst>
        </pc:picChg>
      </pc:sldChg>
      <pc:sldChg chg="modSp mod">
        <pc:chgData name="SUJIITH SIVAKUMAR" userId="751114afbb4538a5" providerId="LiveId" clId="{BBF3DCA5-4CD9-4B8F-A1F2-BF05A6E9E873}" dt="2023-11-24T21:00:02.639" v="3670" actId="1076"/>
        <pc:sldMkLst>
          <pc:docMk/>
          <pc:sldMk cId="3933845094" sldId="259"/>
        </pc:sldMkLst>
        <pc:spChg chg="mod">
          <ac:chgData name="SUJIITH SIVAKUMAR" userId="751114afbb4538a5" providerId="LiveId" clId="{BBF3DCA5-4CD9-4B8F-A1F2-BF05A6E9E873}" dt="2023-11-24T21:00:02.639" v="3670" actId="1076"/>
          <ac:spMkLst>
            <pc:docMk/>
            <pc:sldMk cId="3933845094" sldId="259"/>
            <ac:spMk id="2" creationId="{1948FCFC-58B0-1E79-61F2-389E616BB912}"/>
          </ac:spMkLst>
        </pc:spChg>
        <pc:spChg chg="mod">
          <ac:chgData name="SUJIITH SIVAKUMAR" userId="751114afbb4538a5" providerId="LiveId" clId="{BBF3DCA5-4CD9-4B8F-A1F2-BF05A6E9E873}" dt="2023-11-24T20:59:57.075" v="3669" actId="403"/>
          <ac:spMkLst>
            <pc:docMk/>
            <pc:sldMk cId="3933845094" sldId="259"/>
            <ac:spMk id="3" creationId="{85D71BC1-7736-1DB3-C55C-DDE6F5AC187A}"/>
          </ac:spMkLst>
        </pc:spChg>
        <pc:picChg chg="mod">
          <ac:chgData name="SUJIITH SIVAKUMAR" userId="751114afbb4538a5" providerId="LiveId" clId="{BBF3DCA5-4CD9-4B8F-A1F2-BF05A6E9E873}" dt="2023-11-24T20:59:43.530" v="3666" actId="1076"/>
          <ac:picMkLst>
            <pc:docMk/>
            <pc:sldMk cId="3933845094" sldId="259"/>
            <ac:picMk id="2050" creationId="{888CBED5-5072-9A8C-DAE2-92954E83EA38}"/>
          </ac:picMkLst>
        </pc:picChg>
      </pc:sldChg>
      <pc:sldChg chg="modSp mod">
        <pc:chgData name="SUJIITH SIVAKUMAR" userId="751114afbb4538a5" providerId="LiveId" clId="{BBF3DCA5-4CD9-4B8F-A1F2-BF05A6E9E873}" dt="2023-11-24T21:00:26.318" v="3680" actId="1076"/>
        <pc:sldMkLst>
          <pc:docMk/>
          <pc:sldMk cId="3035951625" sldId="264"/>
        </pc:sldMkLst>
        <pc:spChg chg="mod">
          <ac:chgData name="SUJIITH SIVAKUMAR" userId="751114afbb4538a5" providerId="LiveId" clId="{BBF3DCA5-4CD9-4B8F-A1F2-BF05A6E9E873}" dt="2023-11-24T21:00:26.318" v="3680" actId="1076"/>
          <ac:spMkLst>
            <pc:docMk/>
            <pc:sldMk cId="3035951625" sldId="264"/>
            <ac:spMk id="2" creationId="{66775DC1-72DB-F2BB-9B61-48D360D8F39A}"/>
          </ac:spMkLst>
        </pc:spChg>
      </pc:sldChg>
      <pc:sldChg chg="modSp mod">
        <pc:chgData name="SUJIITH SIVAKUMAR" userId="751114afbb4538a5" providerId="LiveId" clId="{BBF3DCA5-4CD9-4B8F-A1F2-BF05A6E9E873}" dt="2023-11-24T21:00:46.097" v="3683" actId="1076"/>
        <pc:sldMkLst>
          <pc:docMk/>
          <pc:sldMk cId="4176264407" sldId="265"/>
        </pc:sldMkLst>
        <pc:spChg chg="mod">
          <ac:chgData name="SUJIITH SIVAKUMAR" userId="751114afbb4538a5" providerId="LiveId" clId="{BBF3DCA5-4CD9-4B8F-A1F2-BF05A6E9E873}" dt="2023-11-24T21:00:46.097" v="3683" actId="1076"/>
          <ac:spMkLst>
            <pc:docMk/>
            <pc:sldMk cId="4176264407" sldId="265"/>
            <ac:spMk id="2" creationId="{26696C6A-6987-84AA-F63D-D1E0285F3070}"/>
          </ac:spMkLst>
        </pc:spChg>
      </pc:sldChg>
      <pc:sldChg chg="addSp modSp new mod">
        <pc:chgData name="SUJIITH SIVAKUMAR" userId="751114afbb4538a5" providerId="LiveId" clId="{BBF3DCA5-4CD9-4B8F-A1F2-BF05A6E9E873}" dt="2023-11-24T19:24:03.687" v="817" actId="20577"/>
        <pc:sldMkLst>
          <pc:docMk/>
          <pc:sldMk cId="3916603806" sldId="266"/>
        </pc:sldMkLst>
        <pc:spChg chg="add mod">
          <ac:chgData name="SUJIITH SIVAKUMAR" userId="751114afbb4538a5" providerId="LiveId" clId="{BBF3DCA5-4CD9-4B8F-A1F2-BF05A6E9E873}" dt="2023-11-24T19:24:03.687" v="817" actId="20577"/>
          <ac:spMkLst>
            <pc:docMk/>
            <pc:sldMk cId="3916603806" sldId="266"/>
            <ac:spMk id="2" creationId="{AA2DB620-B6D9-0DEA-72D8-5DE9A49E58B1}"/>
          </ac:spMkLst>
        </pc:spChg>
      </pc:sldChg>
      <pc:sldChg chg="addSp modSp new mod ord">
        <pc:chgData name="SUJIITH SIVAKUMAR" userId="751114afbb4538a5" providerId="LiveId" clId="{BBF3DCA5-4CD9-4B8F-A1F2-BF05A6E9E873}" dt="2023-11-24T20:31:42.502" v="2837"/>
        <pc:sldMkLst>
          <pc:docMk/>
          <pc:sldMk cId="3856180206" sldId="267"/>
        </pc:sldMkLst>
        <pc:spChg chg="add mod">
          <ac:chgData name="SUJIITH SIVAKUMAR" userId="751114afbb4538a5" providerId="LiveId" clId="{BBF3DCA5-4CD9-4B8F-A1F2-BF05A6E9E873}" dt="2023-11-24T19:28:41.849" v="834" actId="20577"/>
          <ac:spMkLst>
            <pc:docMk/>
            <pc:sldMk cId="3856180206" sldId="267"/>
            <ac:spMk id="2" creationId="{587E6DB1-067E-DA1A-83A8-EB9C23CB51A0}"/>
          </ac:spMkLst>
        </pc:spChg>
        <pc:spChg chg="add mod">
          <ac:chgData name="SUJIITH SIVAKUMAR" userId="751114afbb4538a5" providerId="LiveId" clId="{BBF3DCA5-4CD9-4B8F-A1F2-BF05A6E9E873}" dt="2023-11-24T19:57:26.355" v="1799" actId="20577"/>
          <ac:spMkLst>
            <pc:docMk/>
            <pc:sldMk cId="3856180206" sldId="267"/>
            <ac:spMk id="3" creationId="{B6FA885D-8273-6DD8-3DD3-85399824EC11}"/>
          </ac:spMkLst>
        </pc:spChg>
        <pc:spChg chg="add mod">
          <ac:chgData name="SUJIITH SIVAKUMAR" userId="751114afbb4538a5" providerId="LiveId" clId="{BBF3DCA5-4CD9-4B8F-A1F2-BF05A6E9E873}" dt="2023-11-24T19:36:22.158" v="1210" actId="20577"/>
          <ac:spMkLst>
            <pc:docMk/>
            <pc:sldMk cId="3856180206" sldId="267"/>
            <ac:spMk id="4" creationId="{60210DFA-434B-0CD5-216E-9789AE75396D}"/>
          </ac:spMkLst>
        </pc:spChg>
        <pc:picChg chg="add mod">
          <ac:chgData name="SUJIITH SIVAKUMAR" userId="751114afbb4538a5" providerId="LiveId" clId="{BBF3DCA5-4CD9-4B8F-A1F2-BF05A6E9E873}" dt="2023-11-24T19:30:18.352" v="844" actId="1076"/>
          <ac:picMkLst>
            <pc:docMk/>
            <pc:sldMk cId="3856180206" sldId="267"/>
            <ac:picMk id="1026" creationId="{6FC91AE1-2520-D641-5F9D-0689DFEFF145}"/>
          </ac:picMkLst>
        </pc:picChg>
        <pc:picChg chg="add mod">
          <ac:chgData name="SUJIITH SIVAKUMAR" userId="751114afbb4538a5" providerId="LiveId" clId="{BBF3DCA5-4CD9-4B8F-A1F2-BF05A6E9E873}" dt="2023-11-24T19:30:25.280" v="846" actId="14100"/>
          <ac:picMkLst>
            <pc:docMk/>
            <pc:sldMk cId="3856180206" sldId="267"/>
            <ac:picMk id="1028" creationId="{4EB7860E-A145-2649-0170-6A8562CFC6A6}"/>
          </ac:picMkLst>
        </pc:picChg>
      </pc:sldChg>
      <pc:sldChg chg="addSp delSp modSp new mod ord">
        <pc:chgData name="SUJIITH SIVAKUMAR" userId="751114afbb4538a5" providerId="LiveId" clId="{BBF3DCA5-4CD9-4B8F-A1F2-BF05A6E9E873}" dt="2023-11-24T20:15:24.834" v="2193"/>
        <pc:sldMkLst>
          <pc:docMk/>
          <pc:sldMk cId="995351385" sldId="268"/>
        </pc:sldMkLst>
        <pc:spChg chg="add mod">
          <ac:chgData name="SUJIITH SIVAKUMAR" userId="751114afbb4538a5" providerId="LiveId" clId="{BBF3DCA5-4CD9-4B8F-A1F2-BF05A6E9E873}" dt="2023-11-24T20:01:13.605" v="1806" actId="20577"/>
          <ac:spMkLst>
            <pc:docMk/>
            <pc:sldMk cId="995351385" sldId="268"/>
            <ac:spMk id="2" creationId="{4997FE94-5B17-FDC7-0DBE-30051CA68D97}"/>
          </ac:spMkLst>
        </pc:spChg>
        <pc:spChg chg="add del">
          <ac:chgData name="SUJIITH SIVAKUMAR" userId="751114afbb4538a5" providerId="LiveId" clId="{BBF3DCA5-4CD9-4B8F-A1F2-BF05A6E9E873}" dt="2023-11-24T19:39:55.185" v="1231" actId="478"/>
          <ac:spMkLst>
            <pc:docMk/>
            <pc:sldMk cId="995351385" sldId="268"/>
            <ac:spMk id="3" creationId="{8548DD5D-12AB-3C0C-6AAF-3792E2997C13}"/>
          </ac:spMkLst>
        </pc:spChg>
        <pc:spChg chg="add mod">
          <ac:chgData name="SUJIITH SIVAKUMAR" userId="751114afbb4538a5" providerId="LiveId" clId="{BBF3DCA5-4CD9-4B8F-A1F2-BF05A6E9E873}" dt="2023-11-24T20:14:32.523" v="2179" actId="20577"/>
          <ac:spMkLst>
            <pc:docMk/>
            <pc:sldMk cId="995351385" sldId="268"/>
            <ac:spMk id="4" creationId="{8E49CC6E-6D3B-0215-7117-844A64D8BF2F}"/>
          </ac:spMkLst>
        </pc:spChg>
        <pc:spChg chg="add mod">
          <ac:chgData name="SUJIITH SIVAKUMAR" userId="751114afbb4538a5" providerId="LiveId" clId="{BBF3DCA5-4CD9-4B8F-A1F2-BF05A6E9E873}" dt="2023-11-24T20:15:06.811" v="2190" actId="1076"/>
          <ac:spMkLst>
            <pc:docMk/>
            <pc:sldMk cId="995351385" sldId="268"/>
            <ac:spMk id="5" creationId="{7944F9F1-5E4A-2251-4570-D25BBE23B673}"/>
          </ac:spMkLst>
        </pc:spChg>
        <pc:spChg chg="add del mod">
          <ac:chgData name="SUJIITH SIVAKUMAR" userId="751114afbb4538a5" providerId="LiveId" clId="{BBF3DCA5-4CD9-4B8F-A1F2-BF05A6E9E873}" dt="2023-11-24T19:44:48.430" v="1483" actId="478"/>
          <ac:spMkLst>
            <pc:docMk/>
            <pc:sldMk cId="995351385" sldId="268"/>
            <ac:spMk id="6" creationId="{9ADD911E-C055-5122-A277-62ADBA3CEE78}"/>
          </ac:spMkLst>
        </pc:spChg>
        <pc:picChg chg="add mod">
          <ac:chgData name="SUJIITH SIVAKUMAR" userId="751114afbb4538a5" providerId="LiveId" clId="{BBF3DCA5-4CD9-4B8F-A1F2-BF05A6E9E873}" dt="2023-11-24T19:40:53.187" v="1243" actId="1076"/>
          <ac:picMkLst>
            <pc:docMk/>
            <pc:sldMk cId="995351385" sldId="268"/>
            <ac:picMk id="2052" creationId="{63695CC0-3B77-73D7-B107-B67EA80E8AB4}"/>
          </ac:picMkLst>
        </pc:picChg>
        <pc:picChg chg="add mod">
          <ac:chgData name="SUJIITH SIVAKUMAR" userId="751114afbb4538a5" providerId="LiveId" clId="{BBF3DCA5-4CD9-4B8F-A1F2-BF05A6E9E873}" dt="2023-11-24T19:40:51.633" v="1242" actId="1076"/>
          <ac:picMkLst>
            <pc:docMk/>
            <pc:sldMk cId="995351385" sldId="268"/>
            <ac:picMk id="2054" creationId="{E2220D69-443F-5167-E670-E1597DEE4AC6}"/>
          </ac:picMkLst>
        </pc:picChg>
      </pc:sldChg>
      <pc:sldChg chg="addSp delSp modSp new mod">
        <pc:chgData name="SUJIITH SIVAKUMAR" userId="751114afbb4538a5" providerId="LiveId" clId="{BBF3DCA5-4CD9-4B8F-A1F2-BF05A6E9E873}" dt="2023-11-24T20:40:51.100" v="2971" actId="478"/>
        <pc:sldMkLst>
          <pc:docMk/>
          <pc:sldMk cId="1961858266" sldId="269"/>
        </pc:sldMkLst>
        <pc:spChg chg="add del mod">
          <ac:chgData name="SUJIITH SIVAKUMAR" userId="751114afbb4538a5" providerId="LiveId" clId="{BBF3DCA5-4CD9-4B8F-A1F2-BF05A6E9E873}" dt="2023-11-24T20:40:51.100" v="2971" actId="478"/>
          <ac:spMkLst>
            <pc:docMk/>
            <pc:sldMk cId="1961858266" sldId="269"/>
            <ac:spMk id="2" creationId="{0A12C160-7A66-6883-B253-44A80A1D2717}"/>
          </ac:spMkLst>
        </pc:spChg>
        <pc:spChg chg="add mod">
          <ac:chgData name="SUJIITH SIVAKUMAR" userId="751114afbb4538a5" providerId="LiveId" clId="{BBF3DCA5-4CD9-4B8F-A1F2-BF05A6E9E873}" dt="2023-11-24T20:06:22.302" v="1835" actId="1076"/>
          <ac:spMkLst>
            <pc:docMk/>
            <pc:sldMk cId="1961858266" sldId="269"/>
            <ac:spMk id="4" creationId="{4F3DF74D-3227-F957-11E6-44173040766D}"/>
          </ac:spMkLst>
        </pc:spChg>
        <pc:spChg chg="add mod">
          <ac:chgData name="SUJIITH SIVAKUMAR" userId="751114afbb4538a5" providerId="LiveId" clId="{BBF3DCA5-4CD9-4B8F-A1F2-BF05A6E9E873}" dt="2023-11-24T20:06:19.413" v="1834" actId="1076"/>
          <ac:spMkLst>
            <pc:docMk/>
            <pc:sldMk cId="1961858266" sldId="269"/>
            <ac:spMk id="6" creationId="{25D1AFBE-2C0D-3934-332C-591DE979978A}"/>
          </ac:spMkLst>
        </pc:spChg>
      </pc:sldChg>
      <pc:sldChg chg="addSp modSp new mod">
        <pc:chgData name="SUJIITH SIVAKUMAR" userId="751114afbb4538a5" providerId="LiveId" clId="{BBF3DCA5-4CD9-4B8F-A1F2-BF05A6E9E873}" dt="2023-11-24T20:22:11.507" v="2553" actId="1076"/>
        <pc:sldMkLst>
          <pc:docMk/>
          <pc:sldMk cId="1708911270" sldId="270"/>
        </pc:sldMkLst>
        <pc:spChg chg="add mod">
          <ac:chgData name="SUJIITH SIVAKUMAR" userId="751114afbb4538a5" providerId="LiveId" clId="{BBF3DCA5-4CD9-4B8F-A1F2-BF05A6E9E873}" dt="2023-11-24T20:22:11.507" v="2553" actId="1076"/>
          <ac:spMkLst>
            <pc:docMk/>
            <pc:sldMk cId="1708911270" sldId="270"/>
            <ac:spMk id="2" creationId="{46718871-0257-1FC2-1601-8C7A455936E0}"/>
          </ac:spMkLst>
        </pc:spChg>
        <pc:picChg chg="add mod">
          <ac:chgData name="SUJIITH SIVAKUMAR" userId="751114afbb4538a5" providerId="LiveId" clId="{BBF3DCA5-4CD9-4B8F-A1F2-BF05A6E9E873}" dt="2023-11-24T20:15:19.007" v="2191" actId="1076"/>
          <ac:picMkLst>
            <pc:docMk/>
            <pc:sldMk cId="1708911270" sldId="270"/>
            <ac:picMk id="3074" creationId="{BAD2C82F-9CAE-6910-4983-551AD9A640CD}"/>
          </ac:picMkLst>
        </pc:picChg>
        <pc:picChg chg="add mod">
          <ac:chgData name="SUJIITH SIVAKUMAR" userId="751114afbb4538a5" providerId="LiveId" clId="{BBF3DCA5-4CD9-4B8F-A1F2-BF05A6E9E873}" dt="2023-11-24T20:05:18.603" v="1831" actId="1076"/>
          <ac:picMkLst>
            <pc:docMk/>
            <pc:sldMk cId="1708911270" sldId="270"/>
            <ac:picMk id="3076" creationId="{DA155481-9DED-E490-5188-675FF28E833D}"/>
          </ac:picMkLst>
        </pc:picChg>
      </pc:sldChg>
      <pc:sldChg chg="addSp delSp modSp new mod ord">
        <pc:chgData name="SUJIITH SIVAKUMAR" userId="751114afbb4538a5" providerId="LiveId" clId="{BBF3DCA5-4CD9-4B8F-A1F2-BF05A6E9E873}" dt="2023-11-24T20:35:38.476" v="2848" actId="1076"/>
        <pc:sldMkLst>
          <pc:docMk/>
          <pc:sldMk cId="1848290359" sldId="271"/>
        </pc:sldMkLst>
        <pc:spChg chg="add mod">
          <ac:chgData name="SUJIITH SIVAKUMAR" userId="751114afbb4538a5" providerId="LiveId" clId="{BBF3DCA5-4CD9-4B8F-A1F2-BF05A6E9E873}" dt="2023-11-24T20:28:29.420" v="2723" actId="20577"/>
          <ac:spMkLst>
            <pc:docMk/>
            <pc:sldMk cId="1848290359" sldId="271"/>
            <ac:spMk id="2" creationId="{9C1EADF6-C91E-D142-972D-BDDB04975F78}"/>
          </ac:spMkLst>
        </pc:spChg>
        <pc:spChg chg="add del mod">
          <ac:chgData name="SUJIITH SIVAKUMAR" userId="751114afbb4538a5" providerId="LiveId" clId="{BBF3DCA5-4CD9-4B8F-A1F2-BF05A6E9E873}" dt="2023-11-24T20:29:05.788" v="2746" actId="478"/>
          <ac:spMkLst>
            <pc:docMk/>
            <pc:sldMk cId="1848290359" sldId="271"/>
            <ac:spMk id="3" creationId="{8031B2B2-1796-D0BD-49EF-953AAAA1321A}"/>
          </ac:spMkLst>
        </pc:spChg>
        <pc:spChg chg="add mod">
          <ac:chgData name="SUJIITH SIVAKUMAR" userId="751114afbb4538a5" providerId="LiveId" clId="{BBF3DCA5-4CD9-4B8F-A1F2-BF05A6E9E873}" dt="2023-11-24T20:30:28.574" v="2819" actId="20577"/>
          <ac:spMkLst>
            <pc:docMk/>
            <pc:sldMk cId="1848290359" sldId="271"/>
            <ac:spMk id="4" creationId="{7DAFAFF6-0A4D-967F-0BBB-02243E14379C}"/>
          </ac:spMkLst>
        </pc:spChg>
        <pc:spChg chg="add mod">
          <ac:chgData name="SUJIITH SIVAKUMAR" userId="751114afbb4538a5" providerId="LiveId" clId="{BBF3DCA5-4CD9-4B8F-A1F2-BF05A6E9E873}" dt="2023-11-24T20:30:21.080" v="2814"/>
          <ac:spMkLst>
            <pc:docMk/>
            <pc:sldMk cId="1848290359" sldId="271"/>
            <ac:spMk id="5" creationId="{B586FDF6-73D1-BFF7-18F1-B094E645632A}"/>
          </ac:spMkLst>
        </pc:spChg>
        <pc:spChg chg="add mod">
          <ac:chgData name="SUJIITH SIVAKUMAR" userId="751114afbb4538a5" providerId="LiveId" clId="{BBF3DCA5-4CD9-4B8F-A1F2-BF05A6E9E873}" dt="2023-11-24T20:29:26.250" v="2774" actId="20577"/>
          <ac:spMkLst>
            <pc:docMk/>
            <pc:sldMk cId="1848290359" sldId="271"/>
            <ac:spMk id="6" creationId="{E368E5F5-A0F0-3F57-FFB3-230D9BBC75B2}"/>
          </ac:spMkLst>
        </pc:spChg>
        <pc:spChg chg="add mod">
          <ac:chgData name="SUJIITH SIVAKUMAR" userId="751114afbb4538a5" providerId="LiveId" clId="{BBF3DCA5-4CD9-4B8F-A1F2-BF05A6E9E873}" dt="2023-11-24T20:30:56.709" v="2835" actId="1076"/>
          <ac:spMkLst>
            <pc:docMk/>
            <pc:sldMk cId="1848290359" sldId="271"/>
            <ac:spMk id="7" creationId="{2897C439-9546-E6D6-0A46-6B172E926F33}"/>
          </ac:spMkLst>
        </pc:spChg>
        <pc:picChg chg="add mod">
          <ac:chgData name="SUJIITH SIVAKUMAR" userId="751114afbb4538a5" providerId="LiveId" clId="{BBF3DCA5-4CD9-4B8F-A1F2-BF05A6E9E873}" dt="2023-11-24T20:23:57.914" v="2559" actId="1076"/>
          <ac:picMkLst>
            <pc:docMk/>
            <pc:sldMk cId="1848290359" sldId="271"/>
            <ac:picMk id="4098" creationId="{D775339F-FB81-DE04-B31E-A472FC4DC180}"/>
          </ac:picMkLst>
        </pc:picChg>
        <pc:picChg chg="add mod">
          <ac:chgData name="SUJIITH SIVAKUMAR" userId="751114afbb4538a5" providerId="LiveId" clId="{BBF3DCA5-4CD9-4B8F-A1F2-BF05A6E9E873}" dt="2023-11-24T20:24:39.684" v="2585" actId="1076"/>
          <ac:picMkLst>
            <pc:docMk/>
            <pc:sldMk cId="1848290359" sldId="271"/>
            <ac:picMk id="4100" creationId="{5C4B44CE-4C92-742A-2622-0D19FF38DD64}"/>
          </ac:picMkLst>
        </pc:picChg>
        <pc:picChg chg="add mod">
          <ac:chgData name="SUJIITH SIVAKUMAR" userId="751114afbb4538a5" providerId="LiveId" clId="{BBF3DCA5-4CD9-4B8F-A1F2-BF05A6E9E873}" dt="2023-11-24T20:35:38.476" v="2848" actId="1076"/>
          <ac:picMkLst>
            <pc:docMk/>
            <pc:sldMk cId="1848290359" sldId="271"/>
            <ac:picMk id="4102" creationId="{66385CD7-F2F3-011A-B6F6-10B07FD34772}"/>
          </ac:picMkLst>
        </pc:picChg>
        <pc:picChg chg="add mod">
          <ac:chgData name="SUJIITH SIVAKUMAR" userId="751114afbb4538a5" providerId="LiveId" clId="{BBF3DCA5-4CD9-4B8F-A1F2-BF05A6E9E873}" dt="2023-11-24T20:28:15.863" v="2718" actId="1076"/>
          <ac:picMkLst>
            <pc:docMk/>
            <pc:sldMk cId="1848290359" sldId="271"/>
            <ac:picMk id="4104" creationId="{3C6B94D7-1199-BC45-AF4B-4082A9040524}"/>
          </ac:picMkLst>
        </pc:picChg>
      </pc:sldChg>
      <pc:sldChg chg="addSp delSp modSp new mod ord">
        <pc:chgData name="SUJIITH SIVAKUMAR" userId="751114afbb4538a5" providerId="LiveId" clId="{BBF3DCA5-4CD9-4B8F-A1F2-BF05A6E9E873}" dt="2023-11-24T20:40:35.533" v="2957" actId="20577"/>
        <pc:sldMkLst>
          <pc:docMk/>
          <pc:sldMk cId="529501822" sldId="272"/>
        </pc:sldMkLst>
        <pc:spChg chg="add del mod">
          <ac:chgData name="SUJIITH SIVAKUMAR" userId="751114afbb4538a5" providerId="LiveId" clId="{BBF3DCA5-4CD9-4B8F-A1F2-BF05A6E9E873}" dt="2023-11-24T20:39:16.975" v="2855"/>
          <ac:spMkLst>
            <pc:docMk/>
            <pc:sldMk cId="529501822" sldId="272"/>
            <ac:spMk id="2" creationId="{43C43016-18E3-86A7-5663-8099E22E5D6A}"/>
          </ac:spMkLst>
        </pc:spChg>
        <pc:spChg chg="add mod">
          <ac:chgData name="SUJIITH SIVAKUMAR" userId="751114afbb4538a5" providerId="LiveId" clId="{BBF3DCA5-4CD9-4B8F-A1F2-BF05A6E9E873}" dt="2023-11-24T20:40:11.668" v="2929" actId="20577"/>
          <ac:spMkLst>
            <pc:docMk/>
            <pc:sldMk cId="529501822" sldId="272"/>
            <ac:spMk id="3" creationId="{7A31BD75-478D-EEB3-36BE-F9B7F0328D19}"/>
          </ac:spMkLst>
        </pc:spChg>
        <pc:spChg chg="add mod">
          <ac:chgData name="SUJIITH SIVAKUMAR" userId="751114afbb4538a5" providerId="LiveId" clId="{BBF3DCA5-4CD9-4B8F-A1F2-BF05A6E9E873}" dt="2023-11-24T20:40:35.533" v="2957" actId="20577"/>
          <ac:spMkLst>
            <pc:docMk/>
            <pc:sldMk cId="529501822" sldId="272"/>
            <ac:spMk id="4" creationId="{5471D7A5-4665-1DAD-086E-1356B2E56D50}"/>
          </ac:spMkLst>
        </pc:spChg>
        <pc:picChg chg="add mod">
          <ac:chgData name="SUJIITH SIVAKUMAR" userId="751114afbb4538a5" providerId="LiveId" clId="{BBF3DCA5-4CD9-4B8F-A1F2-BF05A6E9E873}" dt="2023-11-24T20:39:15.850" v="2853" actId="14100"/>
          <ac:picMkLst>
            <pc:docMk/>
            <pc:sldMk cId="529501822" sldId="272"/>
            <ac:picMk id="5122" creationId="{BBAF421F-6E28-F2C4-5FA9-5C86CCDE4437}"/>
          </ac:picMkLst>
        </pc:picChg>
        <pc:picChg chg="add del mod">
          <ac:chgData name="SUJIITH SIVAKUMAR" userId="751114afbb4538a5" providerId="LiveId" clId="{BBF3DCA5-4CD9-4B8F-A1F2-BF05A6E9E873}" dt="2023-11-24T20:33:20.676" v="2846" actId="478"/>
          <ac:picMkLst>
            <pc:docMk/>
            <pc:sldMk cId="529501822" sldId="272"/>
            <ac:picMk id="5124" creationId="{7487E8F3-357B-9753-CD3D-3A8FE39E73BB}"/>
          </ac:picMkLst>
        </pc:picChg>
        <pc:picChg chg="add del">
          <ac:chgData name="SUJIITH SIVAKUMAR" userId="751114afbb4538a5" providerId="LiveId" clId="{BBF3DCA5-4CD9-4B8F-A1F2-BF05A6E9E873}" dt="2023-11-24T20:39:31.153" v="2857" actId="478"/>
          <ac:picMkLst>
            <pc:docMk/>
            <pc:sldMk cId="529501822" sldId="272"/>
            <ac:picMk id="5126" creationId="{A512230A-3D76-D4F6-D39F-DD9E78907197}"/>
          </ac:picMkLst>
        </pc:picChg>
      </pc:sldChg>
      <pc:sldChg chg="addSp delSp modSp new mod">
        <pc:chgData name="SUJIITH SIVAKUMAR" userId="751114afbb4538a5" providerId="LiveId" clId="{BBF3DCA5-4CD9-4B8F-A1F2-BF05A6E9E873}" dt="2023-11-24T20:53:12.117" v="3471" actId="20577"/>
        <pc:sldMkLst>
          <pc:docMk/>
          <pc:sldMk cId="1024101104" sldId="273"/>
        </pc:sldMkLst>
        <pc:spChg chg="add mod">
          <ac:chgData name="SUJIITH SIVAKUMAR" userId="751114afbb4538a5" providerId="LiveId" clId="{BBF3DCA5-4CD9-4B8F-A1F2-BF05A6E9E873}" dt="2023-11-24T20:53:12.117" v="3471" actId="20577"/>
          <ac:spMkLst>
            <pc:docMk/>
            <pc:sldMk cId="1024101104" sldId="273"/>
            <ac:spMk id="2" creationId="{2F038484-70A3-FEB6-B558-024CDCDC1CA1}"/>
          </ac:spMkLst>
        </pc:spChg>
        <pc:picChg chg="add mod">
          <ac:chgData name="SUJIITH SIVAKUMAR" userId="751114afbb4538a5" providerId="LiveId" clId="{BBF3DCA5-4CD9-4B8F-A1F2-BF05A6E9E873}" dt="2023-11-24T20:43:08.220" v="2980" actId="14100"/>
          <ac:picMkLst>
            <pc:docMk/>
            <pc:sldMk cId="1024101104" sldId="273"/>
            <ac:picMk id="7170" creationId="{0B69FB75-C2FA-8FE8-D092-4CF08AA64178}"/>
          </ac:picMkLst>
        </pc:picChg>
        <pc:picChg chg="add del">
          <ac:chgData name="SUJIITH SIVAKUMAR" userId="751114afbb4538a5" providerId="LiveId" clId="{BBF3DCA5-4CD9-4B8F-A1F2-BF05A6E9E873}" dt="2023-11-24T20:45:01.889" v="3152" actId="478"/>
          <ac:picMkLst>
            <pc:docMk/>
            <pc:sldMk cId="1024101104" sldId="273"/>
            <ac:picMk id="7172" creationId="{4DBDE065-E18C-2739-67C2-0577EFB7D03C}"/>
          </ac:picMkLst>
        </pc:picChg>
      </pc:sldChg>
      <pc:sldChg chg="addSp delSp modSp new del mod ord">
        <pc:chgData name="SUJIITH SIVAKUMAR" userId="751114afbb4538a5" providerId="LiveId" clId="{BBF3DCA5-4CD9-4B8F-A1F2-BF05A6E9E873}" dt="2023-11-24T21:03:02.327" v="3710" actId="47"/>
        <pc:sldMkLst>
          <pc:docMk/>
          <pc:sldMk cId="154322489" sldId="274"/>
        </pc:sldMkLst>
        <pc:spChg chg="add del mod">
          <ac:chgData name="SUJIITH SIVAKUMAR" userId="751114afbb4538a5" providerId="LiveId" clId="{BBF3DCA5-4CD9-4B8F-A1F2-BF05A6E9E873}" dt="2023-11-24T20:53:30.769" v="3474"/>
          <ac:spMkLst>
            <pc:docMk/>
            <pc:sldMk cId="154322489" sldId="274"/>
            <ac:spMk id="3" creationId="{D05DFB0F-8EF9-9886-5C4B-125F00EE8298}"/>
          </ac:spMkLst>
        </pc:spChg>
        <pc:spChg chg="add del mod">
          <ac:chgData name="SUJIITH SIVAKUMAR" userId="751114afbb4538a5" providerId="LiveId" clId="{BBF3DCA5-4CD9-4B8F-A1F2-BF05A6E9E873}" dt="2023-11-24T20:53:37.943" v="3475" actId="478"/>
          <ac:spMkLst>
            <pc:docMk/>
            <pc:sldMk cId="154322489" sldId="274"/>
            <ac:spMk id="5" creationId="{60F346E6-16FD-A31A-5716-65AC30CFEE5D}"/>
          </ac:spMkLst>
        </pc:spChg>
        <pc:picChg chg="add mod">
          <ac:chgData name="SUJIITH SIVAKUMAR" userId="751114afbb4538a5" providerId="LiveId" clId="{BBF3DCA5-4CD9-4B8F-A1F2-BF05A6E9E873}" dt="2023-11-24T20:45:58.609" v="3202" actId="1076"/>
          <ac:picMkLst>
            <pc:docMk/>
            <pc:sldMk cId="154322489" sldId="274"/>
            <ac:picMk id="2" creationId="{BD6E616E-2396-AEAC-6A10-2A0069D88FB0}"/>
          </ac:picMkLst>
        </pc:picChg>
      </pc:sldChg>
      <pc:sldChg chg="modSp new mod">
        <pc:chgData name="SUJIITH SIVAKUMAR" userId="751114afbb4538a5" providerId="LiveId" clId="{BBF3DCA5-4CD9-4B8F-A1F2-BF05A6E9E873}" dt="2023-11-24T20:59:27.376" v="3664" actId="14100"/>
        <pc:sldMkLst>
          <pc:docMk/>
          <pc:sldMk cId="568467347" sldId="275"/>
        </pc:sldMkLst>
        <pc:spChg chg="mod">
          <ac:chgData name="SUJIITH SIVAKUMAR" userId="751114afbb4538a5" providerId="LiveId" clId="{BBF3DCA5-4CD9-4B8F-A1F2-BF05A6E9E873}" dt="2023-11-24T20:59:27.376" v="3664" actId="14100"/>
          <ac:spMkLst>
            <pc:docMk/>
            <pc:sldMk cId="568467347" sldId="275"/>
            <ac:spMk id="2" creationId="{E1562956-C3A9-A3DD-0608-3A3F5B4AB5A4}"/>
          </ac:spMkLst>
        </pc:spChg>
      </pc:sldChg>
      <pc:sldChg chg="new del">
        <pc:chgData name="SUJIITH SIVAKUMAR" userId="751114afbb4538a5" providerId="LiveId" clId="{BBF3DCA5-4CD9-4B8F-A1F2-BF05A6E9E873}" dt="2023-11-24T20:57:52.323" v="3592" actId="47"/>
        <pc:sldMkLst>
          <pc:docMk/>
          <pc:sldMk cId="930994080" sldId="276"/>
        </pc:sldMkLst>
      </pc:sldChg>
      <pc:sldChg chg="modSp new mod ord">
        <pc:chgData name="SUJIITH SIVAKUMAR" userId="751114afbb4538a5" providerId="LiveId" clId="{BBF3DCA5-4CD9-4B8F-A1F2-BF05A6E9E873}" dt="2023-11-24T20:58:55.138" v="3659" actId="122"/>
        <pc:sldMkLst>
          <pc:docMk/>
          <pc:sldMk cId="4126048600" sldId="276"/>
        </pc:sldMkLst>
        <pc:spChg chg="mod">
          <ac:chgData name="SUJIITH SIVAKUMAR" userId="751114afbb4538a5" providerId="LiveId" clId="{BBF3DCA5-4CD9-4B8F-A1F2-BF05A6E9E873}" dt="2023-11-24T20:58:55.138" v="3659" actId="122"/>
          <ac:spMkLst>
            <pc:docMk/>
            <pc:sldMk cId="4126048600" sldId="276"/>
            <ac:spMk id="2" creationId="{949E8A1A-FC66-5DE1-453C-5BDAA9CEBEBF}"/>
          </ac:spMkLst>
        </pc:spChg>
      </pc:sldChg>
      <pc:sldChg chg="delSp modSp add mod setBg modAnim delDesignElem">
        <pc:chgData name="SUJIITH SIVAKUMAR" userId="751114afbb4538a5" providerId="LiveId" clId="{BBF3DCA5-4CD9-4B8F-A1F2-BF05A6E9E873}" dt="2023-11-24T21:02:47.645" v="3709" actId="20577"/>
        <pc:sldMkLst>
          <pc:docMk/>
          <pc:sldMk cId="1865664691" sldId="277"/>
        </pc:sldMkLst>
        <pc:spChg chg="mod">
          <ac:chgData name="SUJIITH SIVAKUMAR" userId="751114afbb4538a5" providerId="LiveId" clId="{BBF3DCA5-4CD9-4B8F-A1F2-BF05A6E9E873}" dt="2023-11-24T21:02:47.645" v="3709" actId="20577"/>
          <ac:spMkLst>
            <pc:docMk/>
            <pc:sldMk cId="1865664691" sldId="277"/>
            <ac:spMk id="3" creationId="{09F8A510-ABAE-2056-F1F9-5EE1BB33243A}"/>
          </ac:spMkLst>
        </pc:spChg>
        <pc:spChg chg="del">
          <ac:chgData name="SUJIITH SIVAKUMAR" userId="751114afbb4538a5" providerId="LiveId" clId="{BBF3DCA5-4CD9-4B8F-A1F2-BF05A6E9E873}" dt="2023-11-24T21:01:58.527" v="3685"/>
          <ac:spMkLst>
            <pc:docMk/>
            <pc:sldMk cId="1865664691" sldId="277"/>
            <ac:spMk id="17" creationId="{F13C74B1-5B17-4795-BED0-7140497B445A}"/>
          </ac:spMkLst>
        </pc:spChg>
        <pc:spChg chg="del">
          <ac:chgData name="SUJIITH SIVAKUMAR" userId="751114afbb4538a5" providerId="LiveId" clId="{BBF3DCA5-4CD9-4B8F-A1F2-BF05A6E9E873}" dt="2023-11-24T21:01:58.527" v="3685"/>
          <ac:spMkLst>
            <pc:docMk/>
            <pc:sldMk cId="1865664691" sldId="277"/>
            <ac:spMk id="19" creationId="{D4974D33-8DC5-464E-8C6D-BE58F0669C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8A22-D288-F929-3394-ED5A5DCCB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DA040-B9FC-B952-CC10-42F2E4F3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AAFFB-E421-885C-313A-7324852E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A4E4D-F7FC-7CB2-F776-7AD600266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B6C16-92C8-7220-6386-4EA10695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08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0508-0782-6700-B2E5-69506E4D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DBA06-3FBF-4426-DB5A-76F7CD85A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CF6A2-8082-21CD-62B9-D38B7B25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0ADCE-8B42-5E96-4CBF-654D3889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6B9CA-F2ED-3F3C-2171-285A23018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12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E7FA1-D48A-9838-A2EC-4E368CA88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933FB-74DB-C9B5-8442-CD4FA82C6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C3A4-8D5F-17BE-30FB-56BE0C878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8E4F5-0A96-23BD-8455-6672036C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8E2B2-0375-A13B-CBA5-19F2E0F7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50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48BB-6AD7-28D0-9B40-41743D85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2BEB-7BA6-4FBB-A606-9F87D57E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FA338-928C-DA2A-60F2-09AEC4E0C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A1D8-81D1-BAB6-9138-3503AD41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2466-6A05-F38C-0D2E-9C59A571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890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33A2-E58D-B2E3-5449-C22F10B2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5494A-E836-22A4-C298-4F5467DBF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B266F-5EA7-6E98-4739-03B656CA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68A04-A1B1-C2E3-89F1-A2AEF052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4018-F493-92CE-F912-A2DBAA4D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47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82C8-F4B1-9DF7-3C2C-AF8800CE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2B67-0F31-FDE2-75A7-C58BC0B55A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3263E-3AB6-E67D-DA70-098D437D9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C5449-44FB-50A1-D401-5C1EE575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BE028-F7C8-B27E-C75B-C5495BCC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5DDEB-D7A0-4CC5-0D9A-FDDB7A57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7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C676-55A2-570F-9298-65A7C7C9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54196-DB94-C708-FC99-653D6F600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0B694-7BCD-412D-41F2-823FCECD0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6668F-DA8F-CB19-1374-F05062E29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7C3D3-FDB1-CE7C-AFCC-C13272E49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72895-0B11-9482-F4CA-D8382B5F0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F533B-1F19-A1E1-815E-42AF3644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39BCD-602A-6C0C-F0C5-FA832EDA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0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DA75-080A-7234-645E-7FC888D7E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9A9E-7B05-32A2-0C8F-B050550A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46E01-BA74-6DE7-7DF7-F0EF42096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F8DF3-9153-0924-71CA-F06890E7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02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57940A-4F5C-D3CA-84D3-4C8686EE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6429B7-3DD5-8E45-0B18-6F92E6F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D3B7-EA09-3238-3157-02F885F27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50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C451E-78C3-7C4D-433F-EDACB798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75FAD-573A-84FD-65A4-FEE84F95F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CD18C-363C-F578-509B-26DBCE30B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A89F6-15D6-CABD-6E14-7EC56667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23BAD-6B97-2C84-EF21-C3DC0DA5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B4AE5-A3DA-3B2B-4833-D2208BA0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45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C672-CCEA-951C-B99A-3CED2C11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ECC5FC-0757-2785-D691-2ECB59C73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C8875-9E08-31C4-1138-D1A4B7A12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2F9C7-AA14-F0BD-02AF-224053EC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CA557-8A61-D0AB-5BF5-FF3059C1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1DA4E-9404-F2C2-6730-A43FE00F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10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B05B8-5A85-CFDA-5562-E4097F5D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9D75F-B551-D77C-5804-0AE35932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5E33C-A799-966B-8184-CEFC8CCD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D9123-C071-4428-9E90-641B1021514C}" type="datetimeFigureOut">
              <a:rPr lang="en-IN" smtClean="0"/>
              <a:t>29-01-2024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833A-2F4E-3853-2204-958B6DACA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DE0A7-840D-D8B9-1C0C-06DA38880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0D478-9DAD-4678-A560-3479231D0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87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Which E-commerce Shopping Cart is Right For Your Business? The Top 3 -">
            <a:extLst>
              <a:ext uri="{FF2B5EF4-FFF2-40B4-BE49-F238E27FC236}">
                <a16:creationId xmlns:a16="http://schemas.microsoft.com/office/drawing/2014/main" id="{E7EA4C44-9A1A-EFE3-3BDE-F79F83C2C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b="7565"/>
          <a:stretch/>
        </p:blipFill>
        <p:spPr bwMode="auto">
          <a:xfrm>
            <a:off x="-3029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3881A-3053-CB8F-D911-6D1CEEC4E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5922" y="250888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FORECARTZ</a:t>
            </a:r>
          </a:p>
        </p:txBody>
      </p:sp>
      <p:pic>
        <p:nvPicPr>
          <p:cNvPr id="1026" name="Picture 2" descr="Shopping Cart Icon PNG Images &amp; PSDs for Download | PixelSquid - S11285008E">
            <a:extLst>
              <a:ext uri="{FF2B5EF4-FFF2-40B4-BE49-F238E27FC236}">
                <a16:creationId xmlns:a16="http://schemas.microsoft.com/office/drawing/2014/main" id="{12D44CEF-242E-FB18-38C6-B0152175A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 r="1" b="12866"/>
          <a:stretch/>
        </p:blipFill>
        <p:spPr bwMode="auto">
          <a:xfrm>
            <a:off x="7762240" y="3338656"/>
            <a:ext cx="3622964" cy="2886954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6F9A136-3BCA-D7D2-3D00-A568A7C09E51}"/>
              </a:ext>
            </a:extLst>
          </p:cNvPr>
          <p:cNvSpPr txBox="1">
            <a:spLocks/>
          </p:cNvSpPr>
          <p:nvPr/>
        </p:nvSpPr>
        <p:spPr>
          <a:xfrm>
            <a:off x="1278082" y="3456570"/>
            <a:ext cx="5092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rgbClr val="FFFFFF"/>
                </a:solidFill>
              </a:rPr>
              <a:t>GROUP MEMBERS :</a:t>
            </a:r>
          </a:p>
          <a:p>
            <a:pPr algn="l"/>
            <a:r>
              <a:rPr lang="en-US" sz="6600" b="1" i="1" dirty="0">
                <a:solidFill>
                  <a:srgbClr val="FFFFFF"/>
                </a:solidFill>
              </a:rPr>
              <a:t>GANESH MAJI.</a:t>
            </a:r>
          </a:p>
          <a:p>
            <a:pPr algn="l"/>
            <a:r>
              <a:rPr lang="en-US" sz="6600" b="1" i="1" dirty="0">
                <a:solidFill>
                  <a:srgbClr val="FFFFFF"/>
                </a:solidFill>
              </a:rPr>
              <a:t>SOUVIK CHAKRABORTY.</a:t>
            </a:r>
          </a:p>
          <a:p>
            <a:pPr algn="l"/>
            <a:r>
              <a:rPr lang="en-US" sz="6600" b="1" i="1" dirty="0">
                <a:solidFill>
                  <a:srgbClr val="FFFFFF"/>
                </a:solidFill>
              </a:rPr>
              <a:t>CHARAN.</a:t>
            </a:r>
          </a:p>
          <a:p>
            <a:pPr algn="l"/>
            <a:r>
              <a:rPr lang="en-US" sz="6600" b="1" i="1" dirty="0">
                <a:solidFill>
                  <a:srgbClr val="FFFFFF"/>
                </a:solidFill>
              </a:rPr>
              <a:t>ANKIT BISWAL K.</a:t>
            </a:r>
          </a:p>
        </p:txBody>
      </p:sp>
    </p:spTree>
    <p:extLst>
      <p:ext uri="{BB962C8B-B14F-4D97-AF65-F5344CB8AC3E}">
        <p14:creationId xmlns:p14="http://schemas.microsoft.com/office/powerpoint/2010/main" val="1865664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B866F-D87B-0148-53B9-A82FAF3F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319" y="769389"/>
            <a:ext cx="4633362" cy="531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3FF7E6-B358-0A81-CC4E-0937F6799701}"/>
              </a:ext>
            </a:extLst>
          </p:cNvPr>
          <p:cNvSpPr txBox="1"/>
          <p:nvPr/>
        </p:nvSpPr>
        <p:spPr>
          <a:xfrm>
            <a:off x="379562" y="534838"/>
            <a:ext cx="2984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B model  looks like after adding the display into it.</a:t>
            </a:r>
          </a:p>
        </p:txBody>
      </p:sp>
      <p:pic>
        <p:nvPicPr>
          <p:cNvPr id="3074" name="Picture 2" descr="Buy 7 Inch Capacitive Touch Screen LCD 1024x600 HDMI Interface Display  Online in India | Robocraze">
            <a:extLst>
              <a:ext uri="{FF2B5EF4-FFF2-40B4-BE49-F238E27FC236}">
                <a16:creationId xmlns:a16="http://schemas.microsoft.com/office/drawing/2014/main" id="{D00BB4EF-4679-34D5-3FBD-1F030D2C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640" y="3251200"/>
            <a:ext cx="3896360" cy="318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29FE08-5DF9-042F-EE19-8F1259924431}"/>
              </a:ext>
            </a:extLst>
          </p:cNvPr>
          <p:cNvSpPr txBox="1"/>
          <p:nvPr/>
        </p:nvSpPr>
        <p:spPr>
          <a:xfrm>
            <a:off x="8869680" y="2712720"/>
            <a:ext cx="268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: 4,120 rupees for 7inch display.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6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38F34-8AD7-121D-DDE9-7991A950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2" y="1087897"/>
            <a:ext cx="8016935" cy="4176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A096B-E550-A7EC-73C4-EA1A1D682AE2}"/>
              </a:ext>
            </a:extLst>
          </p:cNvPr>
          <p:cNvSpPr txBox="1"/>
          <p:nvPr/>
        </p:nvSpPr>
        <p:spPr>
          <a:xfrm>
            <a:off x="8174247" y="1859339"/>
            <a:ext cx="40177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Arduino Board (e.g., Arduino Nano)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2x16 LCD Display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RFID Reader Module (e.g., MFRC522)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RFID Tags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Jumper Wires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Breadboard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Smartphone with Bluetooth capability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Bluetooth Module (e.g., HC-05)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External Power Source (e.g., 9V Battery)</a:t>
            </a:r>
          </a:p>
          <a:p>
            <a:pPr algn="l">
              <a:buFont typeface="+mj-lt"/>
              <a:buAutoNum type="arabicPeriod"/>
            </a:pPr>
            <a:r>
              <a:rPr lang="en-IN" b="0" i="0" dirty="0">
                <a:effectLst/>
                <a:latin typeface="Söhne"/>
              </a:rPr>
              <a:t>Enclosure for the Trolley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33CF8-766E-89CE-1236-734FEB681BF8}"/>
              </a:ext>
            </a:extLst>
          </p:cNvPr>
          <p:cNvSpPr txBox="1"/>
          <p:nvPr/>
        </p:nvSpPr>
        <p:spPr>
          <a:xfrm>
            <a:off x="284480" y="579897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B : Circuit design extra PCB and removed Bluetooth transmitter  and used 7inch lcd display coded with C and software interface react.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41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8A1A-FC66-5DE1-453C-5BDAA9CE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3628"/>
          </a:xfrm>
        </p:spPr>
        <p:txBody>
          <a:bodyPr/>
          <a:lstStyle/>
          <a:p>
            <a:pPr algn="ctr"/>
            <a:r>
              <a:rPr lang="en-US" b="1" dirty="0"/>
              <a:t>FINANCIAL REPORT AND REVENUE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2604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y Grocery Stores Lack Windows | Trusted Since 1922">
            <a:extLst>
              <a:ext uri="{FF2B5EF4-FFF2-40B4-BE49-F238E27FC236}">
                <a16:creationId xmlns:a16="http://schemas.microsoft.com/office/drawing/2014/main" id="{BAD2C82F-9CAE-6910-4983-551AD9A6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60" y="10010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side 'Amazon Go Grocery': Tech giant opens first full-sized store without  cashiers or checkout lines – GeekWire">
            <a:extLst>
              <a:ext uri="{FF2B5EF4-FFF2-40B4-BE49-F238E27FC236}">
                <a16:creationId xmlns:a16="http://schemas.microsoft.com/office/drawing/2014/main" id="{DA155481-9DED-E490-5188-675FF28E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9" y="100105"/>
            <a:ext cx="7232276" cy="482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718871-0257-1FC2-1601-8C7A455936E0}"/>
              </a:ext>
            </a:extLst>
          </p:cNvPr>
          <p:cNvSpPr txBox="1"/>
          <p:nvPr/>
        </p:nvSpPr>
        <p:spPr>
          <a:xfrm>
            <a:off x="7572935" y="1956581"/>
            <a:ext cx="33886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store : 4000sqft</a:t>
            </a:r>
          </a:p>
          <a:p>
            <a:r>
              <a:rPr lang="en-US" dirty="0"/>
              <a:t>Average : 70-100 carts required</a:t>
            </a:r>
          </a:p>
          <a:p>
            <a:r>
              <a:rPr lang="en-US" dirty="0"/>
              <a:t>Our cart runs with </a:t>
            </a:r>
          </a:p>
          <a:p>
            <a:endParaRPr lang="en-US" dirty="0"/>
          </a:p>
          <a:p>
            <a:r>
              <a:rPr lang="en-US" dirty="0"/>
              <a:t>Subscription : 1.2%</a:t>
            </a:r>
          </a:p>
          <a:p>
            <a:r>
              <a:rPr lang="en-US" dirty="0"/>
              <a:t>Ad-revenue : 0.7%</a:t>
            </a:r>
          </a:p>
          <a:p>
            <a:r>
              <a:rPr lang="en-US" dirty="0"/>
              <a:t>Payment gateway : 0.3%</a:t>
            </a:r>
          </a:p>
          <a:p>
            <a:r>
              <a:rPr lang="en-US" dirty="0"/>
              <a:t>Total : 2.2%</a:t>
            </a:r>
          </a:p>
          <a:p>
            <a:endParaRPr lang="en-US" dirty="0"/>
          </a:p>
          <a:p>
            <a:r>
              <a:rPr lang="en-US" dirty="0"/>
              <a:t>If its 200 carts : </a:t>
            </a:r>
          </a:p>
          <a:p>
            <a:r>
              <a:rPr lang="en-US" dirty="0"/>
              <a:t>Ad-revenue : 1.1</a:t>
            </a:r>
          </a:p>
          <a:p>
            <a:r>
              <a:rPr lang="en-US" dirty="0"/>
              <a:t>Payment gateway : 0.8</a:t>
            </a:r>
          </a:p>
          <a:p>
            <a:r>
              <a:rPr lang="en-US" dirty="0"/>
              <a:t>Total : 3.7%</a:t>
            </a:r>
          </a:p>
          <a:p>
            <a:endParaRPr lang="en-US" dirty="0"/>
          </a:p>
          <a:p>
            <a:r>
              <a:rPr lang="en-US" dirty="0"/>
              <a:t>Ad-revenue &amp; P.G directly </a:t>
            </a:r>
            <a:r>
              <a:rPr lang="en-US" dirty="0" err="1"/>
              <a:t>propotional</a:t>
            </a:r>
            <a:r>
              <a:rPr lang="en-US" dirty="0"/>
              <a:t> to net income (</a:t>
            </a:r>
            <a:r>
              <a:rPr lang="en-US" dirty="0" err="1"/>
              <a:t>expontial</a:t>
            </a:r>
            <a:r>
              <a:rPr lang="en-US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91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7FE94-5B17-FDC7-0DBE-30051CA68D97}"/>
              </a:ext>
            </a:extLst>
          </p:cNvPr>
          <p:cNvSpPr txBox="1"/>
          <p:nvPr/>
        </p:nvSpPr>
        <p:spPr>
          <a:xfrm>
            <a:off x="646981" y="396815"/>
            <a:ext cx="404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Subscription type</a:t>
            </a:r>
            <a:endParaRPr lang="en-IN" dirty="0"/>
          </a:p>
        </p:txBody>
      </p:sp>
      <p:pic>
        <p:nvPicPr>
          <p:cNvPr id="2052" name="Picture 4" descr="3: Smart trolley with interactive features | Download Scientific Diagram">
            <a:extLst>
              <a:ext uri="{FF2B5EF4-FFF2-40B4-BE49-F238E27FC236}">
                <a16:creationId xmlns:a16="http://schemas.microsoft.com/office/drawing/2014/main" id="{63695CC0-3B77-73D7-B107-B67EA80E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294" y="1082435"/>
            <a:ext cx="3833004" cy="22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 Trolley">
            <a:extLst>
              <a:ext uri="{FF2B5EF4-FFF2-40B4-BE49-F238E27FC236}">
                <a16:creationId xmlns:a16="http://schemas.microsoft.com/office/drawing/2014/main" id="{E2220D69-443F-5167-E670-E1597DE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213" y="1242024"/>
            <a:ext cx="3718495" cy="19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9CC6E-6D3B-0215-7117-844A64D8BF2F}"/>
              </a:ext>
            </a:extLst>
          </p:cNvPr>
          <p:cNvSpPr txBox="1"/>
          <p:nvPr/>
        </p:nvSpPr>
        <p:spPr>
          <a:xfrm>
            <a:off x="466165" y="3308229"/>
            <a:ext cx="5396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Catogy</a:t>
            </a:r>
            <a:r>
              <a:rPr lang="en-US" b="1" dirty="0"/>
              <a:t> : A </a:t>
            </a:r>
          </a:p>
          <a:p>
            <a:endParaRPr lang="en-US" b="1" dirty="0"/>
          </a:p>
          <a:p>
            <a:r>
              <a:rPr lang="en-US" b="1" dirty="0"/>
              <a:t>Used : phone and transmitter wi-Fi</a:t>
            </a:r>
          </a:p>
          <a:p>
            <a:r>
              <a:rPr lang="en-US" b="1" dirty="0"/>
              <a:t>Cost : 7000rupees avg.</a:t>
            </a:r>
          </a:p>
          <a:p>
            <a:r>
              <a:rPr lang="en-US" b="1" dirty="0"/>
              <a:t>Charging retailer : 1.2% :  84 rupees pm</a:t>
            </a:r>
          </a:p>
          <a:p>
            <a:endParaRPr lang="en-US" b="1" dirty="0"/>
          </a:p>
          <a:p>
            <a:r>
              <a:rPr lang="en-US" b="1" dirty="0"/>
              <a:t>Our revenue : approx. : 108rupees including gateway and exclude </a:t>
            </a:r>
            <a:r>
              <a:rPr lang="en-US" b="1" dirty="0" err="1"/>
              <a:t>maintainance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Cart monthly subscribe </a:t>
            </a:r>
          </a:p>
          <a:p>
            <a:r>
              <a:rPr lang="en-US" b="1" dirty="0"/>
              <a:t>Advertising : per month per user(0.5$)</a:t>
            </a:r>
          </a:p>
          <a:p>
            <a:r>
              <a:rPr lang="en-US" b="1" dirty="0"/>
              <a:t>Payment gateway: </a:t>
            </a:r>
            <a:r>
              <a:rPr lang="en-US" b="1" dirty="0" err="1"/>
              <a:t>transations</a:t>
            </a:r>
            <a:endParaRPr lang="en-US" b="1" dirty="0"/>
          </a:p>
          <a:p>
            <a:r>
              <a:rPr lang="en-US" b="1" dirty="0"/>
              <a:t>Contract tender : as per applicable above 100units</a:t>
            </a:r>
          </a:p>
          <a:p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F9F1-5E4A-2251-4570-D25BBE23B673}"/>
              </a:ext>
            </a:extLst>
          </p:cNvPr>
          <p:cNvSpPr txBox="1"/>
          <p:nvPr/>
        </p:nvSpPr>
        <p:spPr>
          <a:xfrm>
            <a:off x="6418666" y="3308229"/>
            <a:ext cx="55222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Catogy</a:t>
            </a:r>
            <a:r>
              <a:rPr lang="en-US" b="1" dirty="0"/>
              <a:t> : B</a:t>
            </a:r>
          </a:p>
          <a:p>
            <a:endParaRPr lang="en-US" b="1" dirty="0"/>
          </a:p>
          <a:p>
            <a:r>
              <a:rPr lang="en-US" b="1" dirty="0"/>
              <a:t>Used : 7inch display  included</a:t>
            </a:r>
          </a:p>
          <a:p>
            <a:r>
              <a:rPr lang="en-US" b="1" dirty="0"/>
              <a:t>Cost : 11,000rupees avg.</a:t>
            </a:r>
          </a:p>
          <a:p>
            <a:r>
              <a:rPr lang="en-US" b="1" dirty="0"/>
              <a:t>Charging retailer : 1.2% :  132 rupees pm</a:t>
            </a:r>
          </a:p>
          <a:p>
            <a:endParaRPr lang="en-US" b="1" dirty="0"/>
          </a:p>
          <a:p>
            <a:r>
              <a:rPr lang="en-US" b="1" dirty="0"/>
              <a:t>Our revenue : 108rupees including gateway and exclude </a:t>
            </a:r>
            <a:r>
              <a:rPr lang="en-US" b="1" dirty="0" err="1"/>
              <a:t>maintainance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Cart monthly subscribe</a:t>
            </a:r>
          </a:p>
          <a:p>
            <a:r>
              <a:rPr lang="en-US" b="1" dirty="0"/>
              <a:t>Advertising : per month per user(0.02$)</a:t>
            </a:r>
          </a:p>
          <a:p>
            <a:r>
              <a:rPr lang="en-US" b="1" dirty="0"/>
              <a:t>Payment gateway : transactions</a:t>
            </a:r>
          </a:p>
          <a:p>
            <a:r>
              <a:rPr lang="en-US" b="1" dirty="0"/>
              <a:t>Contract tender : as per applicable above 100units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535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DB620-B6D9-0DEA-72D8-5DE9A49E58B1}"/>
              </a:ext>
            </a:extLst>
          </p:cNvPr>
          <p:cNvSpPr txBox="1"/>
          <p:nvPr/>
        </p:nvSpPr>
        <p:spPr>
          <a:xfrm>
            <a:off x="828133" y="776377"/>
            <a:ext cx="66250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market : </a:t>
            </a:r>
            <a:r>
              <a:rPr lang="en-US" dirty="0" err="1"/>
              <a:t>Dmart</a:t>
            </a:r>
            <a:r>
              <a:rPr lang="en-US" dirty="0"/>
              <a:t> like stores</a:t>
            </a:r>
          </a:p>
          <a:p>
            <a:r>
              <a:rPr lang="en-US" dirty="0"/>
              <a:t>Beginning market capture : </a:t>
            </a:r>
            <a:r>
              <a:rPr lang="en-US" dirty="0" err="1"/>
              <a:t>Dmart</a:t>
            </a:r>
            <a:r>
              <a:rPr lang="en-US" dirty="0"/>
              <a:t> 338 branches</a:t>
            </a:r>
          </a:p>
          <a:p>
            <a:r>
              <a:rPr lang="en-US" dirty="0"/>
              <a:t>162 Avg carts in </a:t>
            </a:r>
            <a:r>
              <a:rPr lang="en-US" dirty="0" err="1"/>
              <a:t>Dmart</a:t>
            </a:r>
            <a:r>
              <a:rPr lang="en-US" dirty="0"/>
              <a:t> ( approx. 4000sq ) : 100 carts.</a:t>
            </a:r>
          </a:p>
          <a:p>
            <a:r>
              <a:rPr lang="en-US" dirty="0"/>
              <a:t>176 large marts  (around 46,000sq) : 200carts.</a:t>
            </a:r>
          </a:p>
          <a:p>
            <a:r>
              <a:rPr lang="en-IN" dirty="0"/>
              <a:t>162 stores : 162 x 100 x 84 : 13,60,800 rupees per month. </a:t>
            </a:r>
          </a:p>
          <a:p>
            <a:r>
              <a:rPr lang="en-IN" dirty="0"/>
              <a:t>176 stores : 176 x 200 x 132 : 46,46,400 rupees per month</a:t>
            </a:r>
          </a:p>
          <a:p>
            <a:endParaRPr lang="en-IN" dirty="0"/>
          </a:p>
          <a:p>
            <a:r>
              <a:rPr lang="en-IN" dirty="0"/>
              <a:t>Making charge of all carts : 11crore approx. whole sale price.</a:t>
            </a:r>
          </a:p>
          <a:p>
            <a:endParaRPr lang="en-IN" dirty="0"/>
          </a:p>
          <a:p>
            <a:r>
              <a:rPr lang="en-IN" dirty="0" err="1"/>
              <a:t>Permonth</a:t>
            </a:r>
            <a:r>
              <a:rPr lang="en-IN" dirty="0"/>
              <a:t> : 60lakhs </a:t>
            </a:r>
            <a:r>
              <a:rPr lang="en-IN" dirty="0" err="1"/>
              <a:t>permonth</a:t>
            </a:r>
            <a:r>
              <a:rPr lang="en-IN" dirty="0"/>
              <a:t> (annually 60% of our making with ad- revenue)</a:t>
            </a:r>
          </a:p>
          <a:p>
            <a:endParaRPr lang="en-IN" dirty="0"/>
          </a:p>
          <a:p>
            <a:r>
              <a:rPr lang="en-IN" dirty="0"/>
              <a:t>162 stores : 1.5cr approx. as per cashier salary </a:t>
            </a:r>
          </a:p>
          <a:p>
            <a:r>
              <a:rPr lang="en-IN" dirty="0"/>
              <a:t>172 stores : 2.5 </a:t>
            </a:r>
            <a:r>
              <a:rPr lang="en-IN" dirty="0" err="1"/>
              <a:t>cr</a:t>
            </a:r>
            <a:r>
              <a:rPr lang="en-IN" dirty="0"/>
              <a:t> approx. as per cashier salary </a:t>
            </a:r>
          </a:p>
          <a:p>
            <a:endParaRPr lang="en-IN" dirty="0"/>
          </a:p>
          <a:p>
            <a:r>
              <a:rPr lang="en-IN" dirty="0"/>
              <a:t>3.4 </a:t>
            </a:r>
            <a:r>
              <a:rPr lang="en-IN" dirty="0" err="1"/>
              <a:t>cr</a:t>
            </a:r>
            <a:r>
              <a:rPr lang="en-IN" dirty="0"/>
              <a:t> profit for </a:t>
            </a:r>
            <a:r>
              <a:rPr lang="en-IN" dirty="0" err="1"/>
              <a:t>dmart</a:t>
            </a:r>
            <a:r>
              <a:rPr lang="en-IN" dirty="0"/>
              <a:t> market space</a:t>
            </a:r>
          </a:p>
        </p:txBody>
      </p:sp>
    </p:spTree>
    <p:extLst>
      <p:ext uri="{BB962C8B-B14F-4D97-AF65-F5344CB8AC3E}">
        <p14:creationId xmlns:p14="http://schemas.microsoft.com/office/powerpoint/2010/main" val="391660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mart Shopping Cart Market is Booming Worldwide with Microsoft,">
            <a:extLst>
              <a:ext uri="{FF2B5EF4-FFF2-40B4-BE49-F238E27FC236}">
                <a16:creationId xmlns:a16="http://schemas.microsoft.com/office/drawing/2014/main" id="{D775339F-FB81-DE04-B31E-A472FC4DC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7" y="5311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EADF6-C91E-D142-972D-BDDB04975F78}"/>
              </a:ext>
            </a:extLst>
          </p:cNvPr>
          <p:cNvSpPr txBox="1"/>
          <p:nvPr/>
        </p:nvSpPr>
        <p:spPr>
          <a:xfrm>
            <a:off x="489696" y="2176413"/>
            <a:ext cx="445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Caper : Microsoft</a:t>
            </a:r>
          </a:p>
          <a:p>
            <a:r>
              <a:rPr lang="en-US" dirty="0"/>
              <a:t>Stores in US market space 6million </a:t>
            </a:r>
            <a:r>
              <a:rPr lang="en-US" dirty="0" err="1"/>
              <a:t>USdollar</a:t>
            </a:r>
            <a:endParaRPr lang="en-IN" dirty="0"/>
          </a:p>
        </p:txBody>
      </p:sp>
      <p:pic>
        <p:nvPicPr>
          <p:cNvPr id="4100" name="Picture 4" descr="A Smart Trolley for Smart Shopping, Retail">
            <a:extLst>
              <a:ext uri="{FF2B5EF4-FFF2-40B4-BE49-F238E27FC236}">
                <a16:creationId xmlns:a16="http://schemas.microsoft.com/office/drawing/2014/main" id="{5C4B44CE-4C92-742A-2622-0D19FF38D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72" y="531158"/>
            <a:ext cx="3367119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mart Trolley Self Checkout +91 81225 40589 | Smart Shopping cart | Mobile  Tab Checkout India - YouTube">
            <a:extLst>
              <a:ext uri="{FF2B5EF4-FFF2-40B4-BE49-F238E27FC236}">
                <a16:creationId xmlns:a16="http://schemas.microsoft.com/office/drawing/2014/main" id="{66385CD7-F2F3-011A-B6F6-10B07FD34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4" y="3319861"/>
            <a:ext cx="4308048" cy="242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FAFF6-0A4D-967F-0BBB-02243E14379C}"/>
              </a:ext>
            </a:extLst>
          </p:cNvPr>
          <p:cNvSpPr txBox="1"/>
          <p:nvPr/>
        </p:nvSpPr>
        <p:spPr>
          <a:xfrm>
            <a:off x="851647" y="5853953"/>
            <a:ext cx="296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Witty segment cust2mate : 17 </a:t>
            </a:r>
            <a:r>
              <a:rPr lang="en-US" dirty="0" err="1"/>
              <a:t>Millon</a:t>
            </a:r>
            <a:r>
              <a:rPr lang="en-US" dirty="0"/>
              <a:t> US dollar</a:t>
            </a:r>
            <a:endParaRPr lang="en-IN" dirty="0"/>
          </a:p>
        </p:txBody>
      </p:sp>
      <p:pic>
        <p:nvPicPr>
          <p:cNvPr id="4104" name="Picture 8" descr="Smart Cart Technology Offers Retailers Real-Time Insights, 54% OFF">
            <a:extLst>
              <a:ext uri="{FF2B5EF4-FFF2-40B4-BE49-F238E27FC236}">
                <a16:creationId xmlns:a16="http://schemas.microsoft.com/office/drawing/2014/main" id="{3C6B94D7-1199-BC45-AF4B-4082A904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88" y="3071303"/>
            <a:ext cx="3492176" cy="3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6FDF6-73D1-BFF7-18F1-B094E645632A}"/>
              </a:ext>
            </a:extLst>
          </p:cNvPr>
          <p:cNvSpPr txBox="1"/>
          <p:nvPr/>
        </p:nvSpPr>
        <p:spPr>
          <a:xfrm>
            <a:off x="8480612" y="5791200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Cust2mate</a:t>
            </a:r>
          </a:p>
          <a:p>
            <a:r>
              <a:rPr lang="en-US" dirty="0"/>
              <a:t>216 </a:t>
            </a:r>
            <a:r>
              <a:rPr lang="en-US" dirty="0" err="1"/>
              <a:t>Millon</a:t>
            </a:r>
            <a:r>
              <a:rPr lang="en-US" dirty="0"/>
              <a:t> US dollar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8E5F5-A0F0-3F57-FFB3-230D9BBC75B2}"/>
              </a:ext>
            </a:extLst>
          </p:cNvPr>
          <p:cNvSpPr txBox="1"/>
          <p:nvPr/>
        </p:nvSpPr>
        <p:spPr>
          <a:xfrm>
            <a:off x="6185648" y="2228001"/>
            <a:ext cx="445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Intellistride</a:t>
            </a:r>
            <a:r>
              <a:rPr lang="en-US" dirty="0"/>
              <a:t> : India</a:t>
            </a:r>
            <a:endParaRPr lang="en-IN" dirty="0"/>
          </a:p>
          <a:p>
            <a:r>
              <a:rPr lang="en-US" dirty="0"/>
              <a:t>Stores in India market space N/A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7C439-9546-E6D6-0A46-6B172E926F33}"/>
              </a:ext>
            </a:extLst>
          </p:cNvPr>
          <p:cNvSpPr txBox="1"/>
          <p:nvPr/>
        </p:nvSpPr>
        <p:spPr>
          <a:xfrm>
            <a:off x="206188" y="97933"/>
            <a:ext cx="342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29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E6DB1-067E-DA1A-83A8-EB9C23CB51A0}"/>
              </a:ext>
            </a:extLst>
          </p:cNvPr>
          <p:cNvSpPr txBox="1"/>
          <p:nvPr/>
        </p:nvSpPr>
        <p:spPr>
          <a:xfrm>
            <a:off x="810883" y="439947"/>
            <a:ext cx="301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 report :</a:t>
            </a:r>
            <a:endParaRPr lang="en-IN" dirty="0"/>
          </a:p>
        </p:txBody>
      </p:sp>
      <p:pic>
        <p:nvPicPr>
          <p:cNvPr id="1026" name="Picture 2" descr="Home | DMart">
            <a:extLst>
              <a:ext uri="{FF2B5EF4-FFF2-40B4-BE49-F238E27FC236}">
                <a16:creationId xmlns:a16="http://schemas.microsoft.com/office/drawing/2014/main" id="{6FC91AE1-2520-D641-5F9D-0689DFEFF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" y="1118738"/>
            <a:ext cx="5457742" cy="26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Mart - Wikipedia">
            <a:extLst>
              <a:ext uri="{FF2B5EF4-FFF2-40B4-BE49-F238E27FC236}">
                <a16:creationId xmlns:a16="http://schemas.microsoft.com/office/drawing/2014/main" id="{4EB7860E-A145-2649-0170-6A8562CF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31" y="1118738"/>
            <a:ext cx="6277058" cy="26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A885D-8273-6DD8-3DD3-85399824EC11}"/>
              </a:ext>
            </a:extLst>
          </p:cNvPr>
          <p:cNvSpPr txBox="1"/>
          <p:nvPr/>
        </p:nvSpPr>
        <p:spPr>
          <a:xfrm>
            <a:off x="241540" y="4192438"/>
            <a:ext cx="51672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size small : 4000sqft</a:t>
            </a:r>
          </a:p>
          <a:p>
            <a:r>
              <a:rPr lang="en-US" dirty="0"/>
              <a:t>Product </a:t>
            </a:r>
            <a:r>
              <a:rPr lang="en-US" dirty="0" err="1"/>
              <a:t>catorgy</a:t>
            </a:r>
            <a:r>
              <a:rPr lang="en-US" dirty="0"/>
              <a:t> : A</a:t>
            </a:r>
          </a:p>
          <a:p>
            <a:r>
              <a:rPr lang="en-US" dirty="0" err="1"/>
              <a:t>No.of</a:t>
            </a:r>
            <a:r>
              <a:rPr lang="en-US" dirty="0"/>
              <a:t> revenue generate per day : 1.13lakhs.</a:t>
            </a:r>
          </a:p>
          <a:p>
            <a:r>
              <a:rPr lang="en-US" dirty="0"/>
              <a:t>Sales </a:t>
            </a:r>
            <a:r>
              <a:rPr lang="en-US" dirty="0" err="1"/>
              <a:t>perday</a:t>
            </a:r>
            <a:r>
              <a:rPr lang="en-US" dirty="0"/>
              <a:t> : 21 lakhs.</a:t>
            </a:r>
          </a:p>
          <a:p>
            <a:r>
              <a:rPr lang="en-US" dirty="0"/>
              <a:t>Avg no of carts : 100.</a:t>
            </a:r>
          </a:p>
          <a:p>
            <a:r>
              <a:rPr lang="en-US" dirty="0"/>
              <a:t>Number of counters : 6 desk : 12 employee.</a:t>
            </a:r>
          </a:p>
          <a:p>
            <a:r>
              <a:rPr lang="en-US" dirty="0"/>
              <a:t>Average salary : 8000 rupees per employee.</a:t>
            </a:r>
          </a:p>
          <a:p>
            <a:r>
              <a:rPr lang="en-US" dirty="0"/>
              <a:t>No of malls : 162 across </a:t>
            </a:r>
            <a:r>
              <a:rPr lang="en-US" dirty="0" err="1"/>
              <a:t>india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10DFA-434B-0CD5-216E-9789AE75396D}"/>
              </a:ext>
            </a:extLst>
          </p:cNvPr>
          <p:cNvSpPr txBox="1"/>
          <p:nvPr/>
        </p:nvSpPr>
        <p:spPr>
          <a:xfrm>
            <a:off x="5845931" y="4192437"/>
            <a:ext cx="51672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size small : 46,000sqft</a:t>
            </a:r>
          </a:p>
          <a:p>
            <a:r>
              <a:rPr lang="en-US" dirty="0"/>
              <a:t>Product </a:t>
            </a:r>
            <a:r>
              <a:rPr lang="en-US" dirty="0" err="1"/>
              <a:t>catorgy</a:t>
            </a:r>
            <a:r>
              <a:rPr lang="en-US" dirty="0"/>
              <a:t> : B</a:t>
            </a:r>
          </a:p>
          <a:p>
            <a:r>
              <a:rPr lang="en-US" dirty="0" err="1"/>
              <a:t>No.of</a:t>
            </a:r>
            <a:r>
              <a:rPr lang="en-US" dirty="0"/>
              <a:t> revenue generate per day : 3.63lakhs</a:t>
            </a:r>
          </a:p>
          <a:p>
            <a:r>
              <a:rPr lang="en-US" dirty="0"/>
              <a:t>Sales </a:t>
            </a:r>
            <a:r>
              <a:rPr lang="en-US" dirty="0" err="1"/>
              <a:t>perday</a:t>
            </a:r>
            <a:r>
              <a:rPr lang="en-US" dirty="0"/>
              <a:t> : 43 lakhs.</a:t>
            </a:r>
          </a:p>
          <a:p>
            <a:r>
              <a:rPr lang="en-US" dirty="0"/>
              <a:t>Avg no of carts : 200</a:t>
            </a:r>
          </a:p>
          <a:p>
            <a:r>
              <a:rPr lang="en-US" dirty="0"/>
              <a:t>Number of counters : 20 desk : 20 employee</a:t>
            </a:r>
          </a:p>
          <a:p>
            <a:r>
              <a:rPr lang="en-US" dirty="0"/>
              <a:t>Average salary : 12000 rupees per employee</a:t>
            </a:r>
          </a:p>
          <a:p>
            <a:r>
              <a:rPr lang="en-US" dirty="0"/>
              <a:t>No of malls : 176 across </a:t>
            </a:r>
            <a:r>
              <a:rPr lang="en-US" dirty="0" err="1"/>
              <a:t>india</a:t>
            </a:r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6180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vealed: Top 10 Indian retailers of 2016 - India Retailing">
            <a:extLst>
              <a:ext uri="{FF2B5EF4-FFF2-40B4-BE49-F238E27FC236}">
                <a16:creationId xmlns:a16="http://schemas.microsoft.com/office/drawing/2014/main" id="{BBAF421F-6E28-F2C4-5FA9-5C86CCDE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612"/>
            <a:ext cx="6795247" cy="587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1BD75-478D-EEB3-36BE-F9B7F0328D19}"/>
              </a:ext>
            </a:extLst>
          </p:cNvPr>
          <p:cNvSpPr txBox="1"/>
          <p:nvPr/>
        </p:nvSpPr>
        <p:spPr>
          <a:xfrm>
            <a:off x="7646894" y="1416424"/>
            <a:ext cx="3648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Decatholon</a:t>
            </a:r>
            <a:endParaRPr lang="en-US" dirty="0"/>
          </a:p>
          <a:p>
            <a:r>
              <a:rPr lang="en-US" dirty="0"/>
              <a:t>Vishal mart</a:t>
            </a:r>
          </a:p>
          <a:p>
            <a:r>
              <a:rPr lang="en-US" dirty="0" err="1"/>
              <a:t>Bigbazar</a:t>
            </a:r>
            <a:endParaRPr lang="en-US" dirty="0"/>
          </a:p>
          <a:p>
            <a:r>
              <a:rPr lang="en-US" dirty="0"/>
              <a:t>More.</a:t>
            </a:r>
          </a:p>
          <a:p>
            <a:r>
              <a:rPr lang="en-US" dirty="0"/>
              <a:t>Reliance fresh etc..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1D7A5-4665-1DAD-086E-1356B2E56D50}"/>
              </a:ext>
            </a:extLst>
          </p:cNvPr>
          <p:cNvSpPr txBox="1"/>
          <p:nvPr/>
        </p:nvSpPr>
        <p:spPr>
          <a:xfrm>
            <a:off x="1004047" y="277906"/>
            <a:ext cx="303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choosing franchise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950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3DF74D-3227-F957-11E6-44173040766D}"/>
              </a:ext>
            </a:extLst>
          </p:cNvPr>
          <p:cNvSpPr txBox="1"/>
          <p:nvPr/>
        </p:nvSpPr>
        <p:spPr>
          <a:xfrm>
            <a:off x="3048000" y="398034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Cart monthly subscribe : 1.5cr</a:t>
            </a:r>
          </a:p>
          <a:p>
            <a:r>
              <a:rPr lang="en-US" b="1" dirty="0"/>
              <a:t>Advertising : 1400per day users : 10L per month(0.5$)</a:t>
            </a:r>
          </a:p>
          <a:p>
            <a:r>
              <a:rPr lang="en-US" b="1" dirty="0"/>
              <a:t>Contract tender : as per applicable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1AFBE-2C0D-3934-332C-591DE979978A}"/>
              </a:ext>
            </a:extLst>
          </p:cNvPr>
          <p:cNvSpPr txBox="1"/>
          <p:nvPr/>
        </p:nvSpPr>
        <p:spPr>
          <a:xfrm>
            <a:off x="3236259" y="22949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Cart monthly subscribe : 2.5cr</a:t>
            </a:r>
          </a:p>
          <a:p>
            <a:r>
              <a:rPr lang="en-US" b="1" dirty="0"/>
              <a:t>Advertising : 2000perday users: 23L per month (0.5$)</a:t>
            </a:r>
          </a:p>
          <a:p>
            <a:r>
              <a:rPr lang="en-US" b="1" dirty="0"/>
              <a:t>Contract tender : as per applicable</a:t>
            </a:r>
          </a:p>
        </p:txBody>
      </p:sp>
    </p:spTree>
    <p:extLst>
      <p:ext uri="{BB962C8B-B14F-4D97-AF65-F5344CB8AC3E}">
        <p14:creationId xmlns:p14="http://schemas.microsoft.com/office/powerpoint/2010/main" val="196185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hul R. Thakkar on Twitter: &quot;.@mybmc today sealed retail outlet of DMart  in Malad for violating covid-19 norms. The BMC said crowding of customers  was reported and staff at the billing counter">
            <a:extLst>
              <a:ext uri="{FF2B5EF4-FFF2-40B4-BE49-F238E27FC236}">
                <a16:creationId xmlns:a16="http://schemas.microsoft.com/office/drawing/2014/main" id="{8B0B9C05-1F4A-499D-D732-4579AD83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5" y="0"/>
            <a:ext cx="5729444" cy="32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fter Big Bazaar, others may allow cash withdrawal - The Economic Times">
            <a:extLst>
              <a:ext uri="{FF2B5EF4-FFF2-40B4-BE49-F238E27FC236}">
                <a16:creationId xmlns:a16="http://schemas.microsoft.com/office/drawing/2014/main" id="{0A0590CF-2700-F05A-C12C-EBB4DB877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5" y="3429000"/>
            <a:ext cx="5729444" cy="32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6DA89-BF1D-8D6F-F555-7094F6A8D6F8}"/>
              </a:ext>
            </a:extLst>
          </p:cNvPr>
          <p:cNvSpPr txBox="1"/>
          <p:nvPr/>
        </p:nvSpPr>
        <p:spPr>
          <a:xfrm>
            <a:off x="412377" y="2318814"/>
            <a:ext cx="47961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Long checkout lines in shopping malls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Time-consuming processes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These issues often lead to customer frustration and reduced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salary is spend on cashier employee’s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3C8D8-7C58-C100-934E-9A6E23F63498}"/>
              </a:ext>
            </a:extLst>
          </p:cNvPr>
          <p:cNvSpPr txBox="1"/>
          <p:nvPr/>
        </p:nvSpPr>
        <p:spPr>
          <a:xfrm>
            <a:off x="412377" y="1128025"/>
            <a:ext cx="5226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PROBLEM STATEMENT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0588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73C721-4078-4319-90AE-F676CCE14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7166"/>
            <a:ext cx="12192000" cy="7245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A74FB-A310-4EF5-BAA4-5E71B47262CF}"/>
              </a:ext>
            </a:extLst>
          </p:cNvPr>
          <p:cNvSpPr txBox="1"/>
          <p:nvPr/>
        </p:nvSpPr>
        <p:spPr>
          <a:xfrm>
            <a:off x="591030" y="1302704"/>
            <a:ext cx="18877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1)Supermarket &amp; hypermarket</a:t>
            </a:r>
          </a:p>
          <a:p>
            <a:endParaRPr lang="en-US" dirty="0"/>
          </a:p>
          <a:p>
            <a:r>
              <a:rPr lang="en-US" dirty="0"/>
              <a:t>2)Payment processors</a:t>
            </a:r>
          </a:p>
          <a:p>
            <a:endParaRPr lang="en-US" dirty="0"/>
          </a:p>
          <a:p>
            <a:r>
              <a:rPr lang="en-US" dirty="0"/>
              <a:t>3)technology companies (for cloud computing and other IT services)</a:t>
            </a:r>
          </a:p>
          <a:p>
            <a:endParaRPr lang="en-US" dirty="0"/>
          </a:p>
          <a:p>
            <a:r>
              <a:rPr lang="en-US" dirty="0"/>
              <a:t>4)</a:t>
            </a:r>
            <a:r>
              <a:rPr lang="en-US" sz="1800" dirty="0"/>
              <a:t> Advertisement</a:t>
            </a:r>
          </a:p>
          <a:p>
            <a:r>
              <a:rPr lang="en-US" sz="1800" dirty="0"/>
              <a:t>    Sponsors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DCF95-C00B-4E7F-8A8A-BF6D535D19B0}"/>
              </a:ext>
            </a:extLst>
          </p:cNvPr>
          <p:cNvSpPr txBox="1"/>
          <p:nvPr/>
        </p:nvSpPr>
        <p:spPr>
          <a:xfrm>
            <a:off x="2554942" y="1325143"/>
            <a:ext cx="2328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1)Operating with physical stores,</a:t>
            </a:r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2)managing inventory, developing and maintaining 3)marketing and promoting the stores</a:t>
            </a:r>
          </a:p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4)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providing customer service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5660F-105E-4188-9B39-AEC4C2734068}"/>
              </a:ext>
            </a:extLst>
          </p:cNvPr>
          <p:cNvSpPr txBox="1"/>
          <p:nvPr/>
        </p:nvSpPr>
        <p:spPr>
          <a:xfrm>
            <a:off x="2623409" y="3627200"/>
            <a:ext cx="22501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1)Physical stores </a:t>
            </a:r>
          </a:p>
          <a:p>
            <a:endParaRPr lang="en-US" sz="1400" dirty="0"/>
          </a:p>
          <a:p>
            <a:r>
              <a:rPr lang="en-US" sz="1400" dirty="0"/>
              <a:t>2)Technology (sensors, cameras, software)</a:t>
            </a:r>
          </a:p>
          <a:p>
            <a:endParaRPr lang="en-US" sz="1400" dirty="0"/>
          </a:p>
          <a:p>
            <a:r>
              <a:rPr lang="en-US" sz="1400" dirty="0"/>
              <a:t> 3)Inventory, employees</a:t>
            </a:r>
          </a:p>
          <a:p>
            <a:endParaRPr lang="en-US" sz="1400" dirty="0"/>
          </a:p>
          <a:p>
            <a:r>
              <a:rPr lang="en-US" sz="1400" dirty="0"/>
              <a:t>4)Funding and capital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34432-A137-4547-8B20-C5108FCF43EF}"/>
              </a:ext>
            </a:extLst>
          </p:cNvPr>
          <p:cNvSpPr txBox="1"/>
          <p:nvPr/>
        </p:nvSpPr>
        <p:spPr>
          <a:xfrm>
            <a:off x="6732494" y="5737412"/>
            <a:ext cx="44913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Sales of products, advertising revenue (from suppliers who want to promote their products in the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cart display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fees from online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transactions.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C963D-59F2-49A7-B8D8-873E7072157D}"/>
              </a:ext>
            </a:extLst>
          </p:cNvPr>
          <p:cNvSpPr txBox="1"/>
          <p:nvPr/>
        </p:nvSpPr>
        <p:spPr>
          <a:xfrm>
            <a:off x="5150223" y="1302704"/>
            <a:ext cx="18915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1)No checkout lines</a:t>
            </a:r>
          </a:p>
          <a:p>
            <a:endParaRPr lang="en-US" sz="1400" dirty="0"/>
          </a:p>
          <a:p>
            <a:r>
              <a:rPr lang="en-US" sz="1400" dirty="0"/>
              <a:t> 2)fast and convenient shopping experience</a:t>
            </a:r>
          </a:p>
          <a:p>
            <a:endParaRPr lang="en-US" sz="1400" dirty="0"/>
          </a:p>
          <a:p>
            <a:r>
              <a:rPr lang="en-US" sz="1400" dirty="0"/>
              <a:t> 3)variety of products to choose from</a:t>
            </a:r>
          </a:p>
          <a:p>
            <a:endParaRPr lang="en-US" sz="1400" dirty="0"/>
          </a:p>
          <a:p>
            <a:r>
              <a:rPr lang="en-US" sz="1400" dirty="0"/>
              <a:t>4)competitive prices</a:t>
            </a:r>
          </a:p>
          <a:p>
            <a:endParaRPr lang="en-US" sz="1400" dirty="0"/>
          </a:p>
          <a:p>
            <a:r>
              <a:rPr lang="en-US" sz="1400" dirty="0"/>
              <a:t>5)high-quality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B4E57-4599-474B-93C2-4F0B23C5E1DB}"/>
              </a:ext>
            </a:extLst>
          </p:cNvPr>
          <p:cNvSpPr txBox="1"/>
          <p:nvPr/>
        </p:nvSpPr>
        <p:spPr>
          <a:xfrm>
            <a:off x="1294505" y="5865097"/>
            <a:ext cx="4586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Rent and utilities, technology costs (hardware, software, maintenance), inventory costs, employee salaries, marketing and promotion costs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4E41D-0237-4C3C-AE97-6AB2ECF02676}"/>
              </a:ext>
            </a:extLst>
          </p:cNvPr>
          <p:cNvSpPr txBox="1"/>
          <p:nvPr/>
        </p:nvSpPr>
        <p:spPr>
          <a:xfrm>
            <a:off x="7422776" y="1237130"/>
            <a:ext cx="22142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Focus on convenience and speed, use data analytics to understand customer preferences and behaviors, offer loyalty programs and rewards, provide excellent customer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651C9-71D6-49A7-9B36-44EEF4CB40D0}"/>
              </a:ext>
            </a:extLst>
          </p:cNvPr>
          <p:cNvSpPr txBox="1"/>
          <p:nvPr/>
        </p:nvSpPr>
        <p:spPr>
          <a:xfrm>
            <a:off x="9946341" y="1461247"/>
            <a:ext cx="15329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Busy shoppers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1)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who value convenience and speed,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2)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shoppers who are comfortable with technology, 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3)shoppers who live in urban areas or near business districts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C0131D-1FD0-4730-99FB-C79E336A5AFE}"/>
              </a:ext>
            </a:extLst>
          </p:cNvPr>
          <p:cNvSpPr txBox="1"/>
          <p:nvPr/>
        </p:nvSpPr>
        <p:spPr>
          <a:xfrm>
            <a:off x="7485529" y="3788699"/>
            <a:ext cx="21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 stores </a:t>
            </a:r>
          </a:p>
          <a:p>
            <a:endParaRPr lang="en-IN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online ordering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78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iance takes control of Future Retail stores, offers jobs to employees">
            <a:extLst>
              <a:ext uri="{FF2B5EF4-FFF2-40B4-BE49-F238E27FC236}">
                <a16:creationId xmlns:a16="http://schemas.microsoft.com/office/drawing/2014/main" id="{0B69FB75-C2FA-8FE8-D092-4CF08AA6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8" y="313764"/>
            <a:ext cx="5433887" cy="403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038484-70A3-FEB6-B558-024CDCDC1CA1}"/>
              </a:ext>
            </a:extLst>
          </p:cNvPr>
          <p:cNvSpPr txBox="1"/>
          <p:nvPr/>
        </p:nvSpPr>
        <p:spPr>
          <a:xfrm>
            <a:off x="6777318" y="1129553"/>
            <a:ext cx="47333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Cashier :</a:t>
            </a:r>
          </a:p>
          <a:p>
            <a:r>
              <a:rPr lang="en-US" dirty="0"/>
              <a:t>Manual power : </a:t>
            </a:r>
          </a:p>
          <a:p>
            <a:r>
              <a:rPr lang="en-US" dirty="0"/>
              <a:t>Each bill carries of average 2.5minutes.</a:t>
            </a:r>
          </a:p>
          <a:p>
            <a:r>
              <a:rPr lang="en-US" dirty="0"/>
              <a:t>Line of 4 persons average store in 1 counter</a:t>
            </a:r>
          </a:p>
          <a:p>
            <a:endParaRPr lang="en-US" dirty="0"/>
          </a:p>
          <a:p>
            <a:r>
              <a:rPr lang="en-US" dirty="0"/>
              <a:t>Line keep growing 2 person per 5 minute.</a:t>
            </a:r>
          </a:p>
          <a:p>
            <a:r>
              <a:rPr lang="en-US" dirty="0"/>
              <a:t>Avg cashier salary : 7k to 10k</a:t>
            </a:r>
          </a:p>
          <a:p>
            <a:endParaRPr lang="en-US" dirty="0"/>
          </a:p>
          <a:p>
            <a:r>
              <a:rPr lang="en-US" dirty="0"/>
              <a:t>No of employee assigned per store: 6-15</a:t>
            </a:r>
          </a:p>
          <a:p>
            <a:endParaRPr lang="en-US" dirty="0"/>
          </a:p>
          <a:p>
            <a:r>
              <a:rPr lang="en-US" dirty="0"/>
              <a:t>1000sqft : 2 employee 1 desk</a:t>
            </a:r>
          </a:p>
          <a:p>
            <a:r>
              <a:rPr lang="en-US" dirty="0"/>
              <a:t>Average number in store : 6-8 cashier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101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mart Cart Technology Offers Retailers Real-Time Insights">
            <a:extLst>
              <a:ext uri="{FF2B5EF4-FFF2-40B4-BE49-F238E27FC236}">
                <a16:creationId xmlns:a16="http://schemas.microsoft.com/office/drawing/2014/main" id="{888CBED5-5072-9A8C-DAE2-92954E83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59" y="0"/>
            <a:ext cx="8212137" cy="59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48FCFC-58B0-1E79-61F2-389E616BB912}"/>
              </a:ext>
            </a:extLst>
          </p:cNvPr>
          <p:cNvSpPr txBox="1"/>
          <p:nvPr/>
        </p:nvSpPr>
        <p:spPr>
          <a:xfrm>
            <a:off x="475728" y="4472895"/>
            <a:ext cx="163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10,000$  : price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71BC1-7736-1DB3-C55C-DDE6F5AC187A}"/>
              </a:ext>
            </a:extLst>
          </p:cNvPr>
          <p:cNvSpPr txBox="1"/>
          <p:nvPr/>
        </p:nvSpPr>
        <p:spPr>
          <a:xfrm>
            <a:off x="126104" y="823478"/>
            <a:ext cx="76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price of a</a:t>
            </a:r>
          </a:p>
          <a:p>
            <a:r>
              <a:rPr lang="en-US" sz="2400" dirty="0"/>
              <a:t> smart cart many</a:t>
            </a:r>
          </a:p>
          <a:p>
            <a:r>
              <a:rPr lang="en-US" sz="2400" dirty="0"/>
              <a:t> feature </a:t>
            </a:r>
          </a:p>
          <a:p>
            <a:r>
              <a:rPr lang="en-US" sz="2400" dirty="0"/>
              <a:t>may not required </a:t>
            </a:r>
          </a:p>
          <a:p>
            <a:r>
              <a:rPr lang="en-US" sz="2400" dirty="0"/>
              <a:t>for the general </a:t>
            </a:r>
          </a:p>
          <a:p>
            <a:r>
              <a:rPr lang="en-US" sz="2400" dirty="0"/>
              <a:t>store price 4lakhs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84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2956-C3A9-A3DD-0608-3A3F5B4A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3" y="365125"/>
            <a:ext cx="11134165" cy="5972922"/>
          </a:xfrm>
        </p:spPr>
        <p:txBody>
          <a:bodyPr/>
          <a:lstStyle/>
          <a:p>
            <a:pPr algn="ctr"/>
            <a:r>
              <a:rPr lang="en-US" b="1" dirty="0"/>
              <a:t>PRODUCT MODEL AND CIRCUIT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6846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775DC1-72DB-F2BB-9B61-48D360D8F39A}"/>
              </a:ext>
            </a:extLst>
          </p:cNvPr>
          <p:cNvSpPr txBox="1"/>
          <p:nvPr/>
        </p:nvSpPr>
        <p:spPr>
          <a:xfrm>
            <a:off x="3043069" y="1956098"/>
            <a:ext cx="64084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Category A : Model </a:t>
            </a:r>
          </a:p>
          <a:p>
            <a:endParaRPr lang="en-US" dirty="0"/>
          </a:p>
          <a:p>
            <a:r>
              <a:rPr lang="en-US" dirty="0"/>
              <a:t>Target market : general store.</a:t>
            </a:r>
            <a:endParaRPr lang="en-IN" dirty="0"/>
          </a:p>
          <a:p>
            <a:r>
              <a:rPr lang="en-IN" dirty="0"/>
              <a:t>Phone required to payment gateway and see the list of products.</a:t>
            </a:r>
          </a:p>
          <a:p>
            <a:endParaRPr lang="en-IN" dirty="0"/>
          </a:p>
          <a:p>
            <a:r>
              <a:rPr lang="en-IN" dirty="0"/>
              <a:t>Product price : 7000 rupees .</a:t>
            </a:r>
          </a:p>
          <a:p>
            <a:r>
              <a:rPr lang="en-IN" dirty="0"/>
              <a:t>Subscription retailer (store owner) : 1.2% : 84 rupees.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5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C9BE2-F8BB-4C13-E481-601F58F5D7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6" b="21761"/>
          <a:stretch/>
        </p:blipFill>
        <p:spPr>
          <a:xfrm>
            <a:off x="157791" y="138022"/>
            <a:ext cx="5026684" cy="5957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AC3C7-64C1-363D-5B8A-F24BF7B8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96" y="493636"/>
            <a:ext cx="7338100" cy="4421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6D6258-B180-8DA1-017B-114FE07CA8AA}"/>
              </a:ext>
            </a:extLst>
          </p:cNvPr>
          <p:cNvSpPr txBox="1"/>
          <p:nvPr/>
        </p:nvSpPr>
        <p:spPr>
          <a:xfrm>
            <a:off x="3088640" y="5608320"/>
            <a:ext cx="874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Category a model : basic system all product cost : 6,789 rupees “ data as per amazon”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152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631D0-2643-F446-F5EE-97DF6E88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05" y="754380"/>
            <a:ext cx="714375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CF67C-CA68-915C-16D0-3AECFE386623}"/>
              </a:ext>
            </a:extLst>
          </p:cNvPr>
          <p:cNvSpPr txBox="1"/>
          <p:nvPr/>
        </p:nvSpPr>
        <p:spPr>
          <a:xfrm>
            <a:off x="2814432" y="694789"/>
            <a:ext cx="4297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circuit used   only additional is 4.2 </a:t>
            </a:r>
            <a:r>
              <a:rPr lang="en-US" dirty="0" err="1"/>
              <a:t>wifi</a:t>
            </a:r>
            <a:r>
              <a:rPr lang="en-US" dirty="0"/>
              <a:t> transmitter: </a:t>
            </a:r>
            <a:r>
              <a:rPr lang="en-US" dirty="0" err="1"/>
              <a:t>circutal</a:t>
            </a:r>
            <a:r>
              <a:rPr lang="en-US" dirty="0"/>
              <a:t> model with coded in Arduino code</a:t>
            </a:r>
            <a:endParaRPr lang="en-IN" dirty="0"/>
          </a:p>
        </p:txBody>
      </p:sp>
      <p:pic>
        <p:nvPicPr>
          <p:cNvPr id="4098" name="Picture 2" descr="Bluetooth 4.2 audio transmitter receiver board 3.7V~5V 10M Dtance MP3  decoding wireless module Speakers diy 3.5mm audio : Amazon.in: Home  Improvement">
            <a:extLst>
              <a:ext uri="{FF2B5EF4-FFF2-40B4-BE49-F238E27FC236}">
                <a16:creationId xmlns:a16="http://schemas.microsoft.com/office/drawing/2014/main" id="{495E4393-A0EE-E043-F881-BBC62EE4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560" y="4267200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729A7-E1DB-E218-1D40-8831EED8E560}"/>
              </a:ext>
            </a:extLst>
          </p:cNvPr>
          <p:cNvSpPr txBox="1"/>
          <p:nvPr/>
        </p:nvSpPr>
        <p:spPr>
          <a:xfrm>
            <a:off x="386192" y="534085"/>
            <a:ext cx="2499360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00" dirty="0"/>
              <a:t>#include &lt;</a:t>
            </a:r>
            <a:r>
              <a:rPr lang="en-IN" sz="700" dirty="0" err="1"/>
              <a:t>Wire.h</a:t>
            </a:r>
            <a:r>
              <a:rPr lang="en-IN" sz="700" dirty="0"/>
              <a:t>&gt;</a:t>
            </a:r>
          </a:p>
          <a:p>
            <a:r>
              <a:rPr lang="en-IN" sz="700" dirty="0"/>
              <a:t>#include &lt;LiquidCrystal_I2C.h&gt;</a:t>
            </a:r>
          </a:p>
          <a:p>
            <a:r>
              <a:rPr lang="en-IN" sz="700" dirty="0"/>
              <a:t>#include &lt;MFRC522.h&gt;</a:t>
            </a:r>
          </a:p>
          <a:p>
            <a:r>
              <a:rPr lang="en-IN" sz="700" dirty="0"/>
              <a:t>#include &lt;</a:t>
            </a:r>
            <a:r>
              <a:rPr lang="en-IN" sz="700" dirty="0" err="1"/>
              <a:t>SPI.h</a:t>
            </a:r>
            <a:r>
              <a:rPr lang="en-IN" sz="700" dirty="0"/>
              <a:t>&gt;</a:t>
            </a:r>
          </a:p>
          <a:p>
            <a:endParaRPr lang="en-IN" sz="700" dirty="0"/>
          </a:p>
          <a:p>
            <a:r>
              <a:rPr lang="en-IN" sz="700" dirty="0"/>
              <a:t>// RFID Setup</a:t>
            </a:r>
          </a:p>
          <a:p>
            <a:r>
              <a:rPr lang="en-IN" sz="700" dirty="0"/>
              <a:t>#define SS_PIN 10</a:t>
            </a:r>
          </a:p>
          <a:p>
            <a:r>
              <a:rPr lang="en-IN" sz="700" dirty="0"/>
              <a:t>#define RST_PIN 9</a:t>
            </a:r>
          </a:p>
          <a:p>
            <a:r>
              <a:rPr lang="en-IN" sz="700" dirty="0"/>
              <a:t>MFRC522 </a:t>
            </a:r>
            <a:r>
              <a:rPr lang="en-IN" sz="700" dirty="0" err="1"/>
              <a:t>rfid</a:t>
            </a:r>
            <a:r>
              <a:rPr lang="en-IN" sz="700" dirty="0"/>
              <a:t>(SS_PIN, RST_PIN);</a:t>
            </a:r>
          </a:p>
          <a:p>
            <a:endParaRPr lang="en-IN" sz="700" dirty="0"/>
          </a:p>
          <a:p>
            <a:r>
              <a:rPr lang="en-IN" sz="700" dirty="0"/>
              <a:t>// LCD Display Setup</a:t>
            </a:r>
          </a:p>
          <a:p>
            <a:r>
              <a:rPr lang="en-IN" sz="700" dirty="0"/>
              <a:t>LiquidCrystal_I2C lcd(0x27, 16, 2);</a:t>
            </a:r>
          </a:p>
          <a:p>
            <a:endParaRPr lang="en-IN" sz="700" dirty="0"/>
          </a:p>
          <a:p>
            <a:r>
              <a:rPr lang="en-IN" sz="700" dirty="0"/>
              <a:t>void setup() {</a:t>
            </a:r>
          </a:p>
          <a:p>
            <a:r>
              <a:rPr lang="en-IN" sz="700" dirty="0"/>
              <a:t>  </a:t>
            </a:r>
            <a:r>
              <a:rPr lang="en-IN" sz="700" dirty="0" err="1"/>
              <a:t>Serial.begin</a:t>
            </a:r>
            <a:r>
              <a:rPr lang="en-IN" sz="700" dirty="0"/>
              <a:t>(9600);</a:t>
            </a:r>
          </a:p>
          <a:p>
            <a:r>
              <a:rPr lang="en-IN" sz="700" dirty="0"/>
              <a:t>  </a:t>
            </a:r>
            <a:r>
              <a:rPr lang="en-IN" sz="700" dirty="0" err="1"/>
              <a:t>lcd.begin</a:t>
            </a:r>
            <a:r>
              <a:rPr lang="en-IN" sz="700" dirty="0"/>
              <a:t>(16, 2);</a:t>
            </a:r>
          </a:p>
          <a:p>
            <a:r>
              <a:rPr lang="en-IN" sz="700" dirty="0"/>
              <a:t>  </a:t>
            </a:r>
            <a:r>
              <a:rPr lang="en-IN" sz="700" dirty="0" err="1"/>
              <a:t>lcd.print</a:t>
            </a:r>
            <a:r>
              <a:rPr lang="en-IN" sz="700" dirty="0"/>
              <a:t>("Smart Trolley");</a:t>
            </a:r>
          </a:p>
          <a:p>
            <a:r>
              <a:rPr lang="en-IN" sz="700" dirty="0"/>
              <a:t>  </a:t>
            </a:r>
          </a:p>
          <a:p>
            <a:r>
              <a:rPr lang="en-IN" sz="700" dirty="0"/>
              <a:t>  </a:t>
            </a:r>
            <a:r>
              <a:rPr lang="en-IN" sz="700" dirty="0" err="1"/>
              <a:t>SPI.begin</a:t>
            </a:r>
            <a:r>
              <a:rPr lang="en-IN" sz="700" dirty="0"/>
              <a:t>();</a:t>
            </a:r>
          </a:p>
          <a:p>
            <a:r>
              <a:rPr lang="en-IN" sz="700" dirty="0"/>
              <a:t>  </a:t>
            </a:r>
            <a:r>
              <a:rPr lang="en-IN" sz="700" dirty="0" err="1"/>
              <a:t>rfid.PCD_Init</a:t>
            </a:r>
            <a:r>
              <a:rPr lang="en-IN" sz="700" dirty="0"/>
              <a:t>();</a:t>
            </a:r>
          </a:p>
          <a:p>
            <a:r>
              <a:rPr lang="en-IN" sz="700" dirty="0"/>
              <a:t>}</a:t>
            </a:r>
          </a:p>
          <a:p>
            <a:endParaRPr lang="en-IN" sz="700" dirty="0"/>
          </a:p>
          <a:p>
            <a:r>
              <a:rPr lang="en-IN" sz="700" dirty="0"/>
              <a:t>void loop() {</a:t>
            </a:r>
          </a:p>
          <a:p>
            <a:r>
              <a:rPr lang="en-IN" sz="700" dirty="0"/>
              <a:t>  </a:t>
            </a:r>
            <a:r>
              <a:rPr lang="en-IN" sz="700" dirty="0" err="1"/>
              <a:t>lcd.clear</a:t>
            </a:r>
            <a:r>
              <a:rPr lang="en-IN" sz="700" dirty="0"/>
              <a:t>();</a:t>
            </a:r>
          </a:p>
          <a:p>
            <a:r>
              <a:rPr lang="en-IN" sz="700" dirty="0"/>
              <a:t>  </a:t>
            </a:r>
            <a:r>
              <a:rPr lang="en-IN" sz="700" dirty="0" err="1"/>
              <a:t>lcd.setCursor</a:t>
            </a:r>
            <a:r>
              <a:rPr lang="en-IN" sz="700" dirty="0"/>
              <a:t>(0, 0);</a:t>
            </a:r>
          </a:p>
          <a:p>
            <a:r>
              <a:rPr lang="en-IN" sz="700" dirty="0"/>
              <a:t>  </a:t>
            </a:r>
            <a:r>
              <a:rPr lang="en-IN" sz="700" dirty="0" err="1"/>
              <a:t>lcd.print</a:t>
            </a:r>
            <a:r>
              <a:rPr lang="en-IN" sz="700" dirty="0"/>
              <a:t>("Scan RFID Tag:");</a:t>
            </a:r>
          </a:p>
          <a:p>
            <a:endParaRPr lang="en-IN" sz="700" dirty="0"/>
          </a:p>
          <a:p>
            <a:r>
              <a:rPr lang="en-IN" sz="700" dirty="0"/>
              <a:t>  // Check for RFID tag</a:t>
            </a:r>
          </a:p>
          <a:p>
            <a:r>
              <a:rPr lang="en-IN" sz="700" dirty="0"/>
              <a:t>  if (</a:t>
            </a:r>
            <a:r>
              <a:rPr lang="en-IN" sz="700" dirty="0" err="1"/>
              <a:t>rfid.PICC_IsNewCardPresent</a:t>
            </a:r>
            <a:r>
              <a:rPr lang="en-IN" sz="700" dirty="0"/>
              <a:t>() &amp;&amp; </a:t>
            </a:r>
            <a:r>
              <a:rPr lang="en-IN" sz="700" dirty="0" err="1"/>
              <a:t>rfid.PICC_ReadCardSerial</a:t>
            </a:r>
            <a:r>
              <a:rPr lang="en-IN" sz="700" dirty="0"/>
              <a:t>()) {</a:t>
            </a:r>
          </a:p>
          <a:p>
            <a:r>
              <a:rPr lang="en-IN" sz="700" dirty="0"/>
              <a:t>    String </a:t>
            </a:r>
            <a:r>
              <a:rPr lang="en-IN" sz="700" dirty="0" err="1"/>
              <a:t>rfidData</a:t>
            </a:r>
            <a:r>
              <a:rPr lang="en-IN" sz="700" dirty="0"/>
              <a:t> = "";</a:t>
            </a:r>
          </a:p>
          <a:p>
            <a:r>
              <a:rPr lang="en-IN" sz="700" dirty="0"/>
              <a:t>    for (byte </a:t>
            </a:r>
            <a:r>
              <a:rPr lang="en-IN" sz="700" dirty="0" err="1"/>
              <a:t>i</a:t>
            </a:r>
            <a:r>
              <a:rPr lang="en-IN" sz="700" dirty="0"/>
              <a:t> = 0; </a:t>
            </a:r>
            <a:r>
              <a:rPr lang="en-IN" sz="700" dirty="0" err="1"/>
              <a:t>i</a:t>
            </a:r>
            <a:r>
              <a:rPr lang="en-IN" sz="700" dirty="0"/>
              <a:t> &lt; </a:t>
            </a:r>
            <a:r>
              <a:rPr lang="en-IN" sz="700" dirty="0" err="1"/>
              <a:t>rfid.uid.size</a:t>
            </a:r>
            <a:r>
              <a:rPr lang="en-IN" sz="700" dirty="0"/>
              <a:t>; </a:t>
            </a:r>
            <a:r>
              <a:rPr lang="en-IN" sz="700" dirty="0" err="1"/>
              <a:t>i</a:t>
            </a:r>
            <a:r>
              <a:rPr lang="en-IN" sz="700" dirty="0"/>
              <a:t>++) {</a:t>
            </a:r>
          </a:p>
          <a:p>
            <a:r>
              <a:rPr lang="en-IN" sz="700" dirty="0"/>
              <a:t>      </a:t>
            </a:r>
            <a:r>
              <a:rPr lang="en-IN" sz="700" dirty="0" err="1"/>
              <a:t>rfidData</a:t>
            </a:r>
            <a:r>
              <a:rPr lang="en-IN" sz="700" dirty="0"/>
              <a:t> += String(</a:t>
            </a:r>
            <a:r>
              <a:rPr lang="en-IN" sz="700" dirty="0" err="1"/>
              <a:t>rfid.uid.uidByte</a:t>
            </a:r>
            <a:r>
              <a:rPr lang="en-IN" sz="700" dirty="0"/>
              <a:t>[</a:t>
            </a:r>
            <a:r>
              <a:rPr lang="en-IN" sz="700" dirty="0" err="1"/>
              <a:t>i</a:t>
            </a:r>
            <a:r>
              <a:rPr lang="en-IN" sz="700" dirty="0"/>
              <a:t>] &lt; 0x10 ? " 0" : " ");</a:t>
            </a:r>
          </a:p>
          <a:p>
            <a:r>
              <a:rPr lang="en-IN" sz="700" dirty="0"/>
              <a:t>      </a:t>
            </a:r>
            <a:r>
              <a:rPr lang="en-IN" sz="700" dirty="0" err="1"/>
              <a:t>rfidData</a:t>
            </a:r>
            <a:r>
              <a:rPr lang="en-IN" sz="700" dirty="0"/>
              <a:t> += String(</a:t>
            </a:r>
            <a:r>
              <a:rPr lang="en-IN" sz="700" dirty="0" err="1"/>
              <a:t>rfid.uid.uidByte</a:t>
            </a:r>
            <a:r>
              <a:rPr lang="en-IN" sz="700" dirty="0"/>
              <a:t>[</a:t>
            </a:r>
            <a:r>
              <a:rPr lang="en-IN" sz="700" dirty="0" err="1"/>
              <a:t>i</a:t>
            </a:r>
            <a:r>
              <a:rPr lang="en-IN" sz="700" dirty="0"/>
              <a:t>], HEX);</a:t>
            </a:r>
          </a:p>
          <a:p>
            <a:r>
              <a:rPr lang="en-IN" sz="700" dirty="0"/>
              <a:t>    }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rfidData.toUpperCase</a:t>
            </a:r>
            <a:r>
              <a:rPr lang="en-IN" sz="700" dirty="0"/>
              <a:t>();</a:t>
            </a:r>
          </a:p>
          <a:p>
            <a:r>
              <a:rPr lang="en-IN" sz="700" dirty="0"/>
              <a:t>    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lcd.clear</a:t>
            </a:r>
            <a:r>
              <a:rPr lang="en-IN" sz="700" dirty="0"/>
              <a:t>();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lcd.setCursor</a:t>
            </a:r>
            <a:r>
              <a:rPr lang="en-IN" sz="700" dirty="0"/>
              <a:t>(0, 0);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lcd.print</a:t>
            </a:r>
            <a:r>
              <a:rPr lang="en-IN" sz="700" dirty="0"/>
              <a:t>("RFID Detected");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lcd.setCursor</a:t>
            </a:r>
            <a:r>
              <a:rPr lang="en-IN" sz="700" dirty="0"/>
              <a:t>(0, 1);</a:t>
            </a:r>
          </a:p>
          <a:p>
            <a:r>
              <a:rPr lang="en-IN" sz="700" dirty="0"/>
              <a:t>    </a:t>
            </a:r>
            <a:r>
              <a:rPr lang="en-IN" sz="700" dirty="0" err="1"/>
              <a:t>lcd.print</a:t>
            </a:r>
            <a:r>
              <a:rPr lang="en-IN" sz="700" dirty="0"/>
              <a:t>("Product: " + </a:t>
            </a:r>
            <a:r>
              <a:rPr lang="en-IN" sz="700" dirty="0" err="1"/>
              <a:t>getProductInfo</a:t>
            </a:r>
            <a:r>
              <a:rPr lang="en-IN" sz="700" dirty="0"/>
              <a:t>(</a:t>
            </a:r>
            <a:r>
              <a:rPr lang="en-IN" sz="700" dirty="0" err="1"/>
              <a:t>rfidData</a:t>
            </a:r>
            <a:r>
              <a:rPr lang="en-IN" sz="700" dirty="0"/>
              <a:t>));</a:t>
            </a:r>
          </a:p>
          <a:p>
            <a:endParaRPr lang="en-IN" sz="700" dirty="0"/>
          </a:p>
          <a:p>
            <a:r>
              <a:rPr lang="en-IN" sz="700" dirty="0"/>
              <a:t>    delay(2000);</a:t>
            </a:r>
          </a:p>
          <a:p>
            <a:r>
              <a:rPr lang="en-IN" sz="700" dirty="0"/>
              <a:t>  }</a:t>
            </a:r>
          </a:p>
          <a:p>
            <a:r>
              <a:rPr lang="en-IN" sz="700" dirty="0"/>
              <a:t>}</a:t>
            </a:r>
          </a:p>
          <a:p>
            <a:endParaRPr lang="en-IN" sz="700" dirty="0"/>
          </a:p>
          <a:p>
            <a:r>
              <a:rPr lang="en-IN" sz="700" dirty="0"/>
              <a:t>String </a:t>
            </a:r>
            <a:r>
              <a:rPr lang="en-IN" sz="700" dirty="0" err="1"/>
              <a:t>getProductInfo</a:t>
            </a:r>
            <a:r>
              <a:rPr lang="en-IN" sz="700" dirty="0"/>
              <a:t>(String </a:t>
            </a:r>
            <a:r>
              <a:rPr lang="en-IN" sz="700" dirty="0" err="1"/>
              <a:t>rfid</a:t>
            </a:r>
            <a:r>
              <a:rPr lang="en-IN" sz="700" dirty="0"/>
              <a:t>) {</a:t>
            </a:r>
          </a:p>
          <a:p>
            <a:r>
              <a:rPr lang="en-IN" sz="700" dirty="0"/>
              <a:t>  // Replace with your logic to fetch product info based on RFID</a:t>
            </a:r>
          </a:p>
          <a:p>
            <a:r>
              <a:rPr lang="en-IN" sz="700" dirty="0"/>
              <a:t>  if (</a:t>
            </a:r>
            <a:r>
              <a:rPr lang="en-IN" sz="700" dirty="0" err="1"/>
              <a:t>rfid</a:t>
            </a:r>
            <a:r>
              <a:rPr lang="en-IN" sz="700" dirty="0"/>
              <a:t> == "YOUR_RFID_CODE_1") {</a:t>
            </a:r>
          </a:p>
          <a:p>
            <a:r>
              <a:rPr lang="en-IN" sz="700" dirty="0"/>
              <a:t>    return "Product 1 Info";</a:t>
            </a:r>
          </a:p>
          <a:p>
            <a:r>
              <a:rPr lang="en-IN" sz="700" dirty="0"/>
              <a:t>  } else if (</a:t>
            </a:r>
            <a:r>
              <a:rPr lang="en-IN" sz="700" dirty="0" err="1"/>
              <a:t>rfid</a:t>
            </a:r>
            <a:r>
              <a:rPr lang="en-IN" sz="700" dirty="0"/>
              <a:t> == "YOUR_RFID_CODE_2") {</a:t>
            </a:r>
          </a:p>
          <a:p>
            <a:r>
              <a:rPr lang="en-IN" sz="700" dirty="0"/>
              <a:t>    return "Product 2 Info";</a:t>
            </a:r>
          </a:p>
          <a:p>
            <a:r>
              <a:rPr lang="en-IN" sz="700" dirty="0"/>
              <a:t>  } else {</a:t>
            </a:r>
          </a:p>
          <a:p>
            <a:r>
              <a:rPr lang="en-IN" sz="700" dirty="0"/>
              <a:t>    return "Unknown Product";</a:t>
            </a:r>
          </a:p>
          <a:p>
            <a:r>
              <a:rPr lang="en-IN" sz="700" dirty="0"/>
              <a:t>  }</a:t>
            </a:r>
          </a:p>
          <a:p>
            <a:r>
              <a:rPr lang="en-IN" sz="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671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696C6A-6987-84AA-F63D-D1E0285F3070}"/>
              </a:ext>
            </a:extLst>
          </p:cNvPr>
          <p:cNvSpPr txBox="1"/>
          <p:nvPr/>
        </p:nvSpPr>
        <p:spPr>
          <a:xfrm>
            <a:off x="2409264" y="1850763"/>
            <a:ext cx="104622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Category B : Model</a:t>
            </a:r>
          </a:p>
          <a:p>
            <a:endParaRPr lang="en-US" dirty="0"/>
          </a:p>
          <a:p>
            <a:r>
              <a:rPr lang="en-US" dirty="0"/>
              <a:t>Target model : metropolitan general store</a:t>
            </a:r>
          </a:p>
          <a:p>
            <a:r>
              <a:rPr lang="en-US" dirty="0"/>
              <a:t>Display is connected within it so that they will view the product. With in the cart 7inch.</a:t>
            </a:r>
          </a:p>
          <a:p>
            <a:endParaRPr lang="en-US" dirty="0"/>
          </a:p>
          <a:p>
            <a:r>
              <a:rPr lang="en-US" dirty="0"/>
              <a:t>Product cost : 11,000 rupees</a:t>
            </a:r>
          </a:p>
          <a:p>
            <a:r>
              <a:rPr lang="en-US" dirty="0"/>
              <a:t>Subscription</a:t>
            </a:r>
            <a:r>
              <a:rPr lang="en-IN" dirty="0"/>
              <a:t> retailer (store owner) : 1.2% : </a:t>
            </a:r>
            <a:r>
              <a:rPr lang="en-US" dirty="0"/>
              <a:t>Subscription</a:t>
            </a:r>
            <a:r>
              <a:rPr lang="en-IN" dirty="0"/>
              <a:t> retailer (store owner) : 1.2% : 132 rupees. </a:t>
            </a:r>
            <a:endParaRPr lang="en-US" dirty="0"/>
          </a:p>
          <a:p>
            <a:r>
              <a:rPr lang="en-IN" dirty="0"/>
              <a:t> rupees. 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626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1453</Words>
  <Application>Microsoft Office PowerPoint</Application>
  <PresentationFormat>Widescreen</PresentationFormat>
  <Paragraphs>254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Söhne</vt:lpstr>
      <vt:lpstr>Office Theme</vt:lpstr>
      <vt:lpstr>FORECARTZ</vt:lpstr>
      <vt:lpstr>PowerPoint Presentation</vt:lpstr>
      <vt:lpstr>PowerPoint Presentation</vt:lpstr>
      <vt:lpstr>PowerPoint Presentation</vt:lpstr>
      <vt:lpstr>PRODUCT MODEL AND 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REPORT AND REVENUE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SUJIITH SIVAKUMAR</dc:creator>
  <cp:lastModifiedBy>Ankit Biswal K</cp:lastModifiedBy>
  <cp:revision>10</cp:revision>
  <dcterms:created xsi:type="dcterms:W3CDTF">2023-11-24T17:58:13Z</dcterms:created>
  <dcterms:modified xsi:type="dcterms:W3CDTF">2024-01-29T07:50:17Z</dcterms:modified>
</cp:coreProperties>
</file>